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4" r:id="rId4"/>
    <p:sldId id="259" r:id="rId5"/>
    <p:sldId id="260" r:id="rId6"/>
    <p:sldId id="275" r:id="rId7"/>
    <p:sldId id="262" r:id="rId8"/>
    <p:sldId id="261" r:id="rId9"/>
    <p:sldId id="263" r:id="rId10"/>
    <p:sldId id="264" r:id="rId11"/>
    <p:sldId id="265" r:id="rId12"/>
    <p:sldId id="266" r:id="rId13"/>
    <p:sldId id="276" r:id="rId14"/>
    <p:sldId id="277" r:id="rId15"/>
    <p:sldId id="278" r:id="rId16"/>
    <p:sldId id="28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7" r:id="rId25"/>
    <p:sldId id="281" r:id="rId26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9"/>
    <p:restoredTop sz="94668"/>
  </p:normalViewPr>
  <p:slideViewPr>
    <p:cSldViewPr snapToGrid="0">
      <p:cViewPr varScale="1">
        <p:scale>
          <a:sx n="99" d="100"/>
          <a:sy n="99" d="100"/>
        </p:scale>
        <p:origin x="1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2B41B-F1E8-4CEE-887B-7516A5DD7D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715605-D30B-4DE2-AB00-9D58C4C12ADB}">
      <dgm:prSet custT="1"/>
      <dgm:spPr/>
      <dgm:t>
        <a:bodyPr/>
        <a:lstStyle/>
        <a:p>
          <a:r>
            <a:rPr lang="en-US" sz="4400" b="1" dirty="0"/>
            <a:t>What brings you in today</a:t>
          </a:r>
          <a:endParaRPr lang="en-US" sz="4400" dirty="0"/>
        </a:p>
      </dgm:t>
    </dgm:pt>
    <dgm:pt modelId="{06B3DEB7-A744-445C-8299-4F6E77812686}" type="parTrans" cxnId="{C7E4E7AC-DC36-44A4-8A6D-6E2AC78A6D57}">
      <dgm:prSet/>
      <dgm:spPr/>
      <dgm:t>
        <a:bodyPr/>
        <a:lstStyle/>
        <a:p>
          <a:endParaRPr lang="en-US"/>
        </a:p>
      </dgm:t>
    </dgm:pt>
    <dgm:pt modelId="{AAFD9551-844A-4A9C-B8D6-C2AAB937C79C}" type="sibTrans" cxnId="{C7E4E7AC-DC36-44A4-8A6D-6E2AC78A6D57}">
      <dgm:prSet/>
      <dgm:spPr/>
      <dgm:t>
        <a:bodyPr/>
        <a:lstStyle/>
        <a:p>
          <a:endParaRPr lang="en-US"/>
        </a:p>
      </dgm:t>
    </dgm:pt>
    <dgm:pt modelId="{76DBAE12-86BE-4831-B193-4A82278E7F2E}">
      <dgm:prSet custT="1"/>
      <dgm:spPr/>
      <dgm:t>
        <a:bodyPr/>
        <a:lstStyle/>
        <a:p>
          <a:r>
            <a:rPr lang="en-US" sz="5400" b="1" dirty="0"/>
            <a:t>How I can help you</a:t>
          </a:r>
          <a:endParaRPr lang="en-US" sz="5400" dirty="0"/>
        </a:p>
      </dgm:t>
    </dgm:pt>
    <dgm:pt modelId="{34325FED-631A-47F6-B859-9585C0602B98}" type="parTrans" cxnId="{43795801-583A-49DB-BD0B-EA944FF28DA7}">
      <dgm:prSet/>
      <dgm:spPr/>
      <dgm:t>
        <a:bodyPr/>
        <a:lstStyle/>
        <a:p>
          <a:endParaRPr lang="en-US"/>
        </a:p>
      </dgm:t>
    </dgm:pt>
    <dgm:pt modelId="{3EA0FDAC-A2C6-40AC-91A4-872F4D332436}" type="sibTrans" cxnId="{43795801-583A-49DB-BD0B-EA944FF28DA7}">
      <dgm:prSet/>
      <dgm:spPr/>
      <dgm:t>
        <a:bodyPr/>
        <a:lstStyle/>
        <a:p>
          <a:endParaRPr lang="en-US"/>
        </a:p>
      </dgm:t>
    </dgm:pt>
    <dgm:pt modelId="{8D12A3CE-1890-4ADE-AE41-2C10826E9823}">
      <dgm:prSet custT="1"/>
      <dgm:spPr/>
      <dgm:t>
        <a:bodyPr/>
        <a:lstStyle/>
        <a:p>
          <a:r>
            <a:rPr lang="en-US" sz="3200" b="1" dirty="0"/>
            <a:t>Then followed targeted questions</a:t>
          </a:r>
        </a:p>
      </dgm:t>
    </dgm:pt>
    <dgm:pt modelId="{E1E33D18-F995-449A-8235-4F74DA834D45}" type="parTrans" cxnId="{E33B5B58-E959-4215-8CAA-CE25EB5CACC8}">
      <dgm:prSet/>
      <dgm:spPr/>
      <dgm:t>
        <a:bodyPr/>
        <a:lstStyle/>
        <a:p>
          <a:endParaRPr lang="en-US"/>
        </a:p>
      </dgm:t>
    </dgm:pt>
    <dgm:pt modelId="{1511A772-5060-4E06-81EF-06A487671177}" type="sibTrans" cxnId="{E33B5B58-E959-4215-8CAA-CE25EB5CACC8}">
      <dgm:prSet/>
      <dgm:spPr/>
      <dgm:t>
        <a:bodyPr/>
        <a:lstStyle/>
        <a:p>
          <a:endParaRPr lang="en-US"/>
        </a:p>
      </dgm:t>
    </dgm:pt>
    <dgm:pt modelId="{877F15BB-16A3-DB4F-A745-ED7413A128D9}" type="pres">
      <dgm:prSet presAssocID="{1582B41B-F1E8-4CEE-887B-7516A5DD7D7A}" presName="linear" presStyleCnt="0">
        <dgm:presLayoutVars>
          <dgm:animLvl val="lvl"/>
          <dgm:resizeHandles val="exact"/>
        </dgm:presLayoutVars>
      </dgm:prSet>
      <dgm:spPr/>
    </dgm:pt>
    <dgm:pt modelId="{551B1EEA-6230-5A47-BCD6-B0CCDB45B3FD}" type="pres">
      <dgm:prSet presAssocID="{24715605-D30B-4DE2-AB00-9D58C4C12ADB}" presName="parentText" presStyleLbl="node1" presStyleIdx="0" presStyleCnt="3" custScaleY="123108">
        <dgm:presLayoutVars>
          <dgm:chMax val="0"/>
          <dgm:bulletEnabled val="1"/>
        </dgm:presLayoutVars>
      </dgm:prSet>
      <dgm:spPr/>
    </dgm:pt>
    <dgm:pt modelId="{DFF68623-E994-914E-9C0F-1FF896E23118}" type="pres">
      <dgm:prSet presAssocID="{AAFD9551-844A-4A9C-B8D6-C2AAB937C79C}" presName="spacer" presStyleCnt="0"/>
      <dgm:spPr/>
    </dgm:pt>
    <dgm:pt modelId="{85267B3D-E0DB-1849-9F95-052D2E9E88B6}" type="pres">
      <dgm:prSet presAssocID="{76DBAE12-86BE-4831-B193-4A82278E7F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D7A139-BA6B-D045-B608-0DF837B14846}" type="pres">
      <dgm:prSet presAssocID="{3EA0FDAC-A2C6-40AC-91A4-872F4D332436}" presName="spacer" presStyleCnt="0"/>
      <dgm:spPr/>
    </dgm:pt>
    <dgm:pt modelId="{85DC4201-BD38-CC4F-8A18-546365E3B1AB}" type="pres">
      <dgm:prSet presAssocID="{8D12A3CE-1890-4ADE-AE41-2C10826E98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3795801-583A-49DB-BD0B-EA944FF28DA7}" srcId="{1582B41B-F1E8-4CEE-887B-7516A5DD7D7A}" destId="{76DBAE12-86BE-4831-B193-4A82278E7F2E}" srcOrd="1" destOrd="0" parTransId="{34325FED-631A-47F6-B859-9585C0602B98}" sibTransId="{3EA0FDAC-A2C6-40AC-91A4-872F4D332436}"/>
    <dgm:cxn modelId="{02F20419-E605-A743-9AD2-CD40562857FD}" type="presOf" srcId="{1582B41B-F1E8-4CEE-887B-7516A5DD7D7A}" destId="{877F15BB-16A3-DB4F-A745-ED7413A128D9}" srcOrd="0" destOrd="0" presId="urn:microsoft.com/office/officeart/2005/8/layout/vList2"/>
    <dgm:cxn modelId="{37D5CD2C-91B1-5F43-A745-6D52C877BDAE}" type="presOf" srcId="{24715605-D30B-4DE2-AB00-9D58C4C12ADB}" destId="{551B1EEA-6230-5A47-BCD6-B0CCDB45B3FD}" srcOrd="0" destOrd="0" presId="urn:microsoft.com/office/officeart/2005/8/layout/vList2"/>
    <dgm:cxn modelId="{E5795146-8BBA-374A-93BF-BCE98B568CD5}" type="presOf" srcId="{76DBAE12-86BE-4831-B193-4A82278E7F2E}" destId="{85267B3D-E0DB-1849-9F95-052D2E9E88B6}" srcOrd="0" destOrd="0" presId="urn:microsoft.com/office/officeart/2005/8/layout/vList2"/>
    <dgm:cxn modelId="{E33B5B58-E959-4215-8CAA-CE25EB5CACC8}" srcId="{1582B41B-F1E8-4CEE-887B-7516A5DD7D7A}" destId="{8D12A3CE-1890-4ADE-AE41-2C10826E9823}" srcOrd="2" destOrd="0" parTransId="{E1E33D18-F995-449A-8235-4F74DA834D45}" sibTransId="{1511A772-5060-4E06-81EF-06A487671177}"/>
    <dgm:cxn modelId="{C7E4E7AC-DC36-44A4-8A6D-6E2AC78A6D57}" srcId="{1582B41B-F1E8-4CEE-887B-7516A5DD7D7A}" destId="{24715605-D30B-4DE2-AB00-9D58C4C12ADB}" srcOrd="0" destOrd="0" parTransId="{06B3DEB7-A744-445C-8299-4F6E77812686}" sibTransId="{AAFD9551-844A-4A9C-B8D6-C2AAB937C79C}"/>
    <dgm:cxn modelId="{7ED3A5E6-96A9-424B-81EC-977B2C243468}" type="presOf" srcId="{8D12A3CE-1890-4ADE-AE41-2C10826E9823}" destId="{85DC4201-BD38-CC4F-8A18-546365E3B1AB}" srcOrd="0" destOrd="0" presId="urn:microsoft.com/office/officeart/2005/8/layout/vList2"/>
    <dgm:cxn modelId="{CAA25558-B054-0541-9E3C-4C0871A47111}" type="presParOf" srcId="{877F15BB-16A3-DB4F-A745-ED7413A128D9}" destId="{551B1EEA-6230-5A47-BCD6-B0CCDB45B3FD}" srcOrd="0" destOrd="0" presId="urn:microsoft.com/office/officeart/2005/8/layout/vList2"/>
    <dgm:cxn modelId="{C6060965-1479-1F43-BE39-5AE9D5C5BD70}" type="presParOf" srcId="{877F15BB-16A3-DB4F-A745-ED7413A128D9}" destId="{DFF68623-E994-914E-9C0F-1FF896E23118}" srcOrd="1" destOrd="0" presId="urn:microsoft.com/office/officeart/2005/8/layout/vList2"/>
    <dgm:cxn modelId="{4F4C3AA5-05A5-934A-92ED-6DEC9EBDEA69}" type="presParOf" srcId="{877F15BB-16A3-DB4F-A745-ED7413A128D9}" destId="{85267B3D-E0DB-1849-9F95-052D2E9E88B6}" srcOrd="2" destOrd="0" presId="urn:microsoft.com/office/officeart/2005/8/layout/vList2"/>
    <dgm:cxn modelId="{31DB63E5-FBA6-A84E-B61A-2772BF060E76}" type="presParOf" srcId="{877F15BB-16A3-DB4F-A745-ED7413A128D9}" destId="{15D7A139-BA6B-D045-B608-0DF837B14846}" srcOrd="3" destOrd="0" presId="urn:microsoft.com/office/officeart/2005/8/layout/vList2"/>
    <dgm:cxn modelId="{08E8D83F-DA5B-2A49-9EE8-9A5D41251E5A}" type="presParOf" srcId="{877F15BB-16A3-DB4F-A745-ED7413A128D9}" destId="{85DC4201-BD38-CC4F-8A18-546365E3B1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BD6A2-63F6-4AF6-B169-6DC68F2C0E5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B8678D-CE90-4643-9A75-3B8E001C2C52}">
      <dgm:prSet/>
      <dgm:spPr/>
      <dgm:t>
        <a:bodyPr/>
        <a:lstStyle/>
        <a:p>
          <a:r>
            <a:rPr lang="en-US" b="1" u="sng"/>
            <a:t>Use simple clear language</a:t>
          </a:r>
          <a:endParaRPr lang="en-US"/>
        </a:p>
      </dgm:t>
    </dgm:pt>
    <dgm:pt modelId="{3D9A3447-8DE8-421F-A2C5-39756ED9433E}" type="parTrans" cxnId="{8F10F9B7-7691-4449-A8D4-94285EE57E3F}">
      <dgm:prSet/>
      <dgm:spPr/>
      <dgm:t>
        <a:bodyPr/>
        <a:lstStyle/>
        <a:p>
          <a:endParaRPr lang="en-US"/>
        </a:p>
      </dgm:t>
    </dgm:pt>
    <dgm:pt modelId="{F5548843-F7B4-4D0F-939D-F88A4C845316}" type="sibTrans" cxnId="{8F10F9B7-7691-4449-A8D4-94285EE57E3F}">
      <dgm:prSet/>
      <dgm:spPr/>
      <dgm:t>
        <a:bodyPr/>
        <a:lstStyle/>
        <a:p>
          <a:endParaRPr lang="en-US"/>
        </a:p>
      </dgm:t>
    </dgm:pt>
    <dgm:pt modelId="{751F0250-C74B-407E-A2E0-753AB53C008F}">
      <dgm:prSet/>
      <dgm:spPr/>
      <dgm:t>
        <a:bodyPr/>
        <a:lstStyle/>
        <a:p>
          <a:r>
            <a:rPr lang="en-US" b="1"/>
            <a:t>Say high blood pressure in steed of hypertension.</a:t>
          </a:r>
          <a:endParaRPr lang="en-US"/>
        </a:p>
      </dgm:t>
    </dgm:pt>
    <dgm:pt modelId="{19259466-FDD6-4DC4-A8FC-FCC0AD9AA425}" type="parTrans" cxnId="{BBECA29C-2CA0-40FC-A6A3-660593C6AA41}">
      <dgm:prSet/>
      <dgm:spPr/>
      <dgm:t>
        <a:bodyPr/>
        <a:lstStyle/>
        <a:p>
          <a:endParaRPr lang="en-US"/>
        </a:p>
      </dgm:t>
    </dgm:pt>
    <dgm:pt modelId="{86012126-9953-4BFA-A0FA-970A0FC31885}" type="sibTrans" cxnId="{BBECA29C-2CA0-40FC-A6A3-660593C6AA41}">
      <dgm:prSet/>
      <dgm:spPr/>
      <dgm:t>
        <a:bodyPr/>
        <a:lstStyle/>
        <a:p>
          <a:endParaRPr lang="en-US"/>
        </a:p>
      </dgm:t>
    </dgm:pt>
    <dgm:pt modelId="{354F6887-C576-4837-93E3-144766337BE6}">
      <dgm:prSet/>
      <dgm:spPr/>
      <dgm:t>
        <a:bodyPr/>
        <a:lstStyle/>
        <a:p>
          <a:r>
            <a:rPr lang="en-US" b="1"/>
            <a:t>Heart ultrasound instead of echocardiogram</a:t>
          </a:r>
          <a:endParaRPr lang="en-US"/>
        </a:p>
      </dgm:t>
    </dgm:pt>
    <dgm:pt modelId="{E1D908A3-87DE-48FD-BEF7-7FE8C41FB6E6}" type="parTrans" cxnId="{2C0C4475-DDB2-43A0-B42D-D7A1E5A31255}">
      <dgm:prSet/>
      <dgm:spPr/>
      <dgm:t>
        <a:bodyPr/>
        <a:lstStyle/>
        <a:p>
          <a:endParaRPr lang="en-US"/>
        </a:p>
      </dgm:t>
    </dgm:pt>
    <dgm:pt modelId="{436516C3-1454-4139-908E-6A0C37D5E3CF}" type="sibTrans" cxnId="{2C0C4475-DDB2-43A0-B42D-D7A1E5A31255}">
      <dgm:prSet/>
      <dgm:spPr/>
      <dgm:t>
        <a:bodyPr/>
        <a:lstStyle/>
        <a:p>
          <a:endParaRPr lang="en-US"/>
        </a:p>
      </dgm:t>
    </dgm:pt>
    <dgm:pt modelId="{5046AA72-4BCE-4DAE-8452-A14E866C21A7}">
      <dgm:prSet/>
      <dgm:spPr/>
      <dgm:t>
        <a:bodyPr/>
        <a:lstStyle/>
        <a:p>
          <a:r>
            <a:rPr lang="en-US" b="1"/>
            <a:t>Lewetic disease instead of syphlis</a:t>
          </a:r>
          <a:endParaRPr lang="en-US"/>
        </a:p>
      </dgm:t>
    </dgm:pt>
    <dgm:pt modelId="{7393FC80-0D60-454F-BB43-080A86097CCC}" type="parTrans" cxnId="{7AEF5A59-0200-44FA-A3B2-89CE79BF930E}">
      <dgm:prSet/>
      <dgm:spPr/>
      <dgm:t>
        <a:bodyPr/>
        <a:lstStyle/>
        <a:p>
          <a:endParaRPr lang="en-US"/>
        </a:p>
      </dgm:t>
    </dgm:pt>
    <dgm:pt modelId="{1184AE57-3F6E-4A1C-80F3-DB70D6C41F8B}" type="sibTrans" cxnId="{7AEF5A59-0200-44FA-A3B2-89CE79BF930E}">
      <dgm:prSet/>
      <dgm:spPr/>
      <dgm:t>
        <a:bodyPr/>
        <a:lstStyle/>
        <a:p>
          <a:endParaRPr lang="en-US"/>
        </a:p>
      </dgm:t>
    </dgm:pt>
    <dgm:pt modelId="{BBC4498A-61CF-48FF-B516-8EB9502FFE05}">
      <dgm:prSet/>
      <dgm:spPr/>
      <dgm:t>
        <a:bodyPr/>
        <a:lstStyle/>
        <a:p>
          <a:r>
            <a:rPr lang="en-US" b="1"/>
            <a:t>Neoplasia instead of cancer</a:t>
          </a:r>
          <a:endParaRPr lang="en-US"/>
        </a:p>
      </dgm:t>
    </dgm:pt>
    <dgm:pt modelId="{BB09D567-7EA8-42C0-B59D-CD34AEDC61B5}" type="parTrans" cxnId="{F95FC426-C36F-47A7-8C8C-24F7AB6BF0BC}">
      <dgm:prSet/>
      <dgm:spPr/>
      <dgm:t>
        <a:bodyPr/>
        <a:lstStyle/>
        <a:p>
          <a:endParaRPr lang="en-US"/>
        </a:p>
      </dgm:t>
    </dgm:pt>
    <dgm:pt modelId="{C92716F0-655A-437F-9005-7877D220D385}" type="sibTrans" cxnId="{F95FC426-C36F-47A7-8C8C-24F7AB6BF0BC}">
      <dgm:prSet/>
      <dgm:spPr/>
      <dgm:t>
        <a:bodyPr/>
        <a:lstStyle/>
        <a:p>
          <a:endParaRPr lang="en-US"/>
        </a:p>
      </dgm:t>
    </dgm:pt>
    <dgm:pt modelId="{A345C94D-29CF-5F41-9CA8-19DFC3E85DDF}" type="pres">
      <dgm:prSet presAssocID="{BB2BD6A2-63F6-4AF6-B169-6DC68F2C0E58}" presName="linear" presStyleCnt="0">
        <dgm:presLayoutVars>
          <dgm:animLvl val="lvl"/>
          <dgm:resizeHandles val="exact"/>
        </dgm:presLayoutVars>
      </dgm:prSet>
      <dgm:spPr/>
    </dgm:pt>
    <dgm:pt modelId="{9E937D73-E9A9-BE47-B070-31A2F5A40603}" type="pres">
      <dgm:prSet presAssocID="{54B8678D-CE90-4643-9A75-3B8E001C2C5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6224F55-94AF-FB4B-877B-C58F05C34FE7}" type="pres">
      <dgm:prSet presAssocID="{54B8678D-CE90-4643-9A75-3B8E001C2C5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95FC426-C36F-47A7-8C8C-24F7AB6BF0BC}" srcId="{54B8678D-CE90-4643-9A75-3B8E001C2C52}" destId="{BBC4498A-61CF-48FF-B516-8EB9502FFE05}" srcOrd="3" destOrd="0" parTransId="{BB09D567-7EA8-42C0-B59D-CD34AEDC61B5}" sibTransId="{C92716F0-655A-437F-9005-7877D220D385}"/>
    <dgm:cxn modelId="{E9959D55-6FAB-D046-98EA-4BED3787D6ED}" type="presOf" srcId="{BB2BD6A2-63F6-4AF6-B169-6DC68F2C0E58}" destId="{A345C94D-29CF-5F41-9CA8-19DFC3E85DDF}" srcOrd="0" destOrd="0" presId="urn:microsoft.com/office/officeart/2005/8/layout/vList2"/>
    <dgm:cxn modelId="{7AEF5A59-0200-44FA-A3B2-89CE79BF930E}" srcId="{54B8678D-CE90-4643-9A75-3B8E001C2C52}" destId="{5046AA72-4BCE-4DAE-8452-A14E866C21A7}" srcOrd="2" destOrd="0" parTransId="{7393FC80-0D60-454F-BB43-080A86097CCC}" sibTransId="{1184AE57-3F6E-4A1C-80F3-DB70D6C41F8B}"/>
    <dgm:cxn modelId="{7D0D2669-6EF1-224B-9A91-19BFD19F0B11}" type="presOf" srcId="{354F6887-C576-4837-93E3-144766337BE6}" destId="{C6224F55-94AF-FB4B-877B-C58F05C34FE7}" srcOrd="0" destOrd="1" presId="urn:microsoft.com/office/officeart/2005/8/layout/vList2"/>
    <dgm:cxn modelId="{390E1C6E-32F5-EC40-98FC-3EB42C175188}" type="presOf" srcId="{BBC4498A-61CF-48FF-B516-8EB9502FFE05}" destId="{C6224F55-94AF-FB4B-877B-C58F05C34FE7}" srcOrd="0" destOrd="3" presId="urn:microsoft.com/office/officeart/2005/8/layout/vList2"/>
    <dgm:cxn modelId="{2C0C4475-DDB2-43A0-B42D-D7A1E5A31255}" srcId="{54B8678D-CE90-4643-9A75-3B8E001C2C52}" destId="{354F6887-C576-4837-93E3-144766337BE6}" srcOrd="1" destOrd="0" parTransId="{E1D908A3-87DE-48FD-BEF7-7FE8C41FB6E6}" sibTransId="{436516C3-1454-4139-908E-6A0C37D5E3CF}"/>
    <dgm:cxn modelId="{F5C81C83-7D5B-604A-8B6B-0ED7F2FD10F7}" type="presOf" srcId="{751F0250-C74B-407E-A2E0-753AB53C008F}" destId="{C6224F55-94AF-FB4B-877B-C58F05C34FE7}" srcOrd="0" destOrd="0" presId="urn:microsoft.com/office/officeart/2005/8/layout/vList2"/>
    <dgm:cxn modelId="{BBECA29C-2CA0-40FC-A6A3-660593C6AA41}" srcId="{54B8678D-CE90-4643-9A75-3B8E001C2C52}" destId="{751F0250-C74B-407E-A2E0-753AB53C008F}" srcOrd="0" destOrd="0" parTransId="{19259466-FDD6-4DC4-A8FC-FCC0AD9AA425}" sibTransId="{86012126-9953-4BFA-A0FA-970A0FC31885}"/>
    <dgm:cxn modelId="{8F10F9B7-7691-4449-A8D4-94285EE57E3F}" srcId="{BB2BD6A2-63F6-4AF6-B169-6DC68F2C0E58}" destId="{54B8678D-CE90-4643-9A75-3B8E001C2C52}" srcOrd="0" destOrd="0" parTransId="{3D9A3447-8DE8-421F-A2C5-39756ED9433E}" sibTransId="{F5548843-F7B4-4D0F-939D-F88A4C845316}"/>
    <dgm:cxn modelId="{FDACFBD2-9A4D-A446-8154-5AA236030EE2}" type="presOf" srcId="{5046AA72-4BCE-4DAE-8452-A14E866C21A7}" destId="{C6224F55-94AF-FB4B-877B-C58F05C34FE7}" srcOrd="0" destOrd="2" presId="urn:microsoft.com/office/officeart/2005/8/layout/vList2"/>
    <dgm:cxn modelId="{C22D19DA-A925-2D40-AFD8-81F8F91B9743}" type="presOf" srcId="{54B8678D-CE90-4643-9A75-3B8E001C2C52}" destId="{9E937D73-E9A9-BE47-B070-31A2F5A40603}" srcOrd="0" destOrd="0" presId="urn:microsoft.com/office/officeart/2005/8/layout/vList2"/>
    <dgm:cxn modelId="{F2EF4634-2CBB-DF44-864A-B389F586BC7D}" type="presParOf" srcId="{A345C94D-29CF-5F41-9CA8-19DFC3E85DDF}" destId="{9E937D73-E9A9-BE47-B070-31A2F5A40603}" srcOrd="0" destOrd="0" presId="urn:microsoft.com/office/officeart/2005/8/layout/vList2"/>
    <dgm:cxn modelId="{B7A0E9B1-11AA-3644-ADB7-C7B5E62183F6}" type="presParOf" srcId="{A345C94D-29CF-5F41-9CA8-19DFC3E85DDF}" destId="{C6224F55-94AF-FB4B-877B-C58F05C34F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DA194-A075-4E1A-A59D-EFFAED52C1C0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EF3127-C14D-40E2-9986-B56F5EEE3665}">
      <dgm:prSet custT="1"/>
      <dgm:spPr/>
      <dgm:t>
        <a:bodyPr/>
        <a:lstStyle/>
        <a:p>
          <a:r>
            <a:rPr lang="en-US" sz="2400" b="1" dirty="0"/>
            <a:t>Respect the patient background, </a:t>
          </a:r>
          <a:r>
            <a:rPr lang="en-US" sz="2400" b="1" dirty="0" err="1"/>
            <a:t>beleifs</a:t>
          </a:r>
          <a:r>
            <a:rPr lang="en-US" sz="2400" b="1" dirty="0"/>
            <a:t> and preferences</a:t>
          </a:r>
        </a:p>
      </dgm:t>
    </dgm:pt>
    <dgm:pt modelId="{5AA26460-1692-46A8-865F-1842B081E890}" type="parTrans" cxnId="{CE96D0DD-6F45-47D4-AB77-541DEA5E91CC}">
      <dgm:prSet/>
      <dgm:spPr/>
      <dgm:t>
        <a:bodyPr/>
        <a:lstStyle/>
        <a:p>
          <a:endParaRPr lang="en-US"/>
        </a:p>
      </dgm:t>
    </dgm:pt>
    <dgm:pt modelId="{54340BC0-5B1B-4CE7-A68C-2A4CFF0175F6}" type="sibTrans" cxnId="{CE96D0DD-6F45-47D4-AB77-541DEA5E91C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916A365-F87E-4D76-BF09-13AD8B979F9E}">
      <dgm:prSet custT="1"/>
      <dgm:spPr/>
      <dgm:t>
        <a:bodyPr/>
        <a:lstStyle/>
        <a:p>
          <a:r>
            <a:rPr lang="en-US" sz="3200" b="1" dirty="0"/>
            <a:t>Ask </a:t>
          </a:r>
          <a:r>
            <a:rPr lang="en-US" sz="3200" b="1" dirty="0" err="1"/>
            <a:t>pefore</a:t>
          </a:r>
          <a:r>
            <a:rPr lang="en-US" sz="3200" b="1" dirty="0"/>
            <a:t> touching</a:t>
          </a:r>
        </a:p>
      </dgm:t>
    </dgm:pt>
    <dgm:pt modelId="{E49FD811-CB93-4D89-A751-7A3C35D5C9DF}" type="parTrans" cxnId="{E941C5EF-0499-4FFC-A636-65160FA14CD8}">
      <dgm:prSet/>
      <dgm:spPr/>
      <dgm:t>
        <a:bodyPr/>
        <a:lstStyle/>
        <a:p>
          <a:endParaRPr lang="en-US"/>
        </a:p>
      </dgm:t>
    </dgm:pt>
    <dgm:pt modelId="{548708BF-831B-4AF1-9B1A-7EE65666431F}" type="sibTrans" cxnId="{E941C5EF-0499-4FFC-A636-65160FA14CD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B3456F1-AEF6-4FB7-9001-75DDFDFEA38A}">
      <dgm:prSet custT="1"/>
      <dgm:spPr/>
      <dgm:t>
        <a:bodyPr/>
        <a:lstStyle/>
        <a:p>
          <a:r>
            <a:rPr lang="en-US" sz="2400" b="1" dirty="0"/>
            <a:t>Consider gender preferences for examination.</a:t>
          </a:r>
        </a:p>
      </dgm:t>
    </dgm:pt>
    <dgm:pt modelId="{570D06A8-F0B3-4B42-994B-3D823EE2D697}" type="parTrans" cxnId="{0F3BA9D7-9E46-4541-8268-4678A71AB0A8}">
      <dgm:prSet/>
      <dgm:spPr/>
      <dgm:t>
        <a:bodyPr/>
        <a:lstStyle/>
        <a:p>
          <a:endParaRPr lang="en-US"/>
        </a:p>
      </dgm:t>
    </dgm:pt>
    <dgm:pt modelId="{35EF7627-7C81-4A74-9894-8649D6545054}" type="sibTrans" cxnId="{0F3BA9D7-9E46-4541-8268-4678A71AB0A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20F9719-9103-E340-AFF8-44630D0D8590}" type="pres">
      <dgm:prSet presAssocID="{ABEDA194-A075-4E1A-A59D-EFFAED52C1C0}" presName="Name0" presStyleCnt="0">
        <dgm:presLayoutVars>
          <dgm:animLvl val="lvl"/>
          <dgm:resizeHandles val="exact"/>
        </dgm:presLayoutVars>
      </dgm:prSet>
      <dgm:spPr/>
    </dgm:pt>
    <dgm:pt modelId="{E6C99959-09A4-AC47-9A4D-17975549D0B7}" type="pres">
      <dgm:prSet presAssocID="{E6EF3127-C14D-40E2-9986-B56F5EEE3665}" presName="compositeNode" presStyleCnt="0">
        <dgm:presLayoutVars>
          <dgm:bulletEnabled val="1"/>
        </dgm:presLayoutVars>
      </dgm:prSet>
      <dgm:spPr/>
    </dgm:pt>
    <dgm:pt modelId="{D63DC461-7468-514D-8E8A-363D39545074}" type="pres">
      <dgm:prSet presAssocID="{E6EF3127-C14D-40E2-9986-B56F5EEE3665}" presName="bgRect" presStyleLbl="bgAccFollowNode1" presStyleIdx="0" presStyleCnt="3" custScaleY="186987"/>
      <dgm:spPr/>
    </dgm:pt>
    <dgm:pt modelId="{CDF0F4BA-7F38-B54D-88ED-2D522B486BCC}" type="pres">
      <dgm:prSet presAssocID="{54340BC0-5B1B-4CE7-A68C-2A4CFF0175F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09D9C47-E2C6-0F45-A452-B739CDDFECC4}" type="pres">
      <dgm:prSet presAssocID="{E6EF3127-C14D-40E2-9986-B56F5EEE3665}" presName="bottomLine" presStyleLbl="alignNode1" presStyleIdx="1" presStyleCnt="6">
        <dgm:presLayoutVars/>
      </dgm:prSet>
      <dgm:spPr/>
    </dgm:pt>
    <dgm:pt modelId="{04BCDC22-D08E-1040-B29E-FD085EA3E87A}" type="pres">
      <dgm:prSet presAssocID="{E6EF3127-C14D-40E2-9986-B56F5EEE3665}" presName="nodeText" presStyleLbl="bgAccFollowNode1" presStyleIdx="0" presStyleCnt="3">
        <dgm:presLayoutVars>
          <dgm:bulletEnabled val="1"/>
        </dgm:presLayoutVars>
      </dgm:prSet>
      <dgm:spPr/>
    </dgm:pt>
    <dgm:pt modelId="{778BA83D-C3CA-764A-AB48-D3593F15F02F}" type="pres">
      <dgm:prSet presAssocID="{54340BC0-5B1B-4CE7-A68C-2A4CFF0175F6}" presName="sibTrans" presStyleCnt="0"/>
      <dgm:spPr/>
    </dgm:pt>
    <dgm:pt modelId="{0DF8578E-856A-964B-BB8F-9FD2A6E29579}" type="pres">
      <dgm:prSet presAssocID="{F916A365-F87E-4D76-BF09-13AD8B979F9E}" presName="compositeNode" presStyleCnt="0">
        <dgm:presLayoutVars>
          <dgm:bulletEnabled val="1"/>
        </dgm:presLayoutVars>
      </dgm:prSet>
      <dgm:spPr/>
    </dgm:pt>
    <dgm:pt modelId="{26C970A8-8BDE-E449-A728-E7F0E192F8EB}" type="pres">
      <dgm:prSet presAssocID="{F916A365-F87E-4D76-BF09-13AD8B979F9E}" presName="bgRect" presStyleLbl="bgAccFollowNode1" presStyleIdx="1" presStyleCnt="3" custScaleY="186987"/>
      <dgm:spPr/>
    </dgm:pt>
    <dgm:pt modelId="{47A072DB-E3F6-1D4E-BD51-F048C1C97F96}" type="pres">
      <dgm:prSet presAssocID="{548708BF-831B-4AF1-9B1A-7EE65666431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7149BE3-007B-334D-B514-06612703EBF6}" type="pres">
      <dgm:prSet presAssocID="{F916A365-F87E-4D76-BF09-13AD8B979F9E}" presName="bottomLine" presStyleLbl="alignNode1" presStyleIdx="3" presStyleCnt="6">
        <dgm:presLayoutVars/>
      </dgm:prSet>
      <dgm:spPr/>
    </dgm:pt>
    <dgm:pt modelId="{FCA25199-1F5F-CC4E-ACCE-B069F3F66BB3}" type="pres">
      <dgm:prSet presAssocID="{F916A365-F87E-4D76-BF09-13AD8B979F9E}" presName="nodeText" presStyleLbl="bgAccFollowNode1" presStyleIdx="1" presStyleCnt="3">
        <dgm:presLayoutVars>
          <dgm:bulletEnabled val="1"/>
        </dgm:presLayoutVars>
      </dgm:prSet>
      <dgm:spPr/>
    </dgm:pt>
    <dgm:pt modelId="{0F4F3321-7573-9646-BA60-2204CF3614A9}" type="pres">
      <dgm:prSet presAssocID="{548708BF-831B-4AF1-9B1A-7EE65666431F}" presName="sibTrans" presStyleCnt="0"/>
      <dgm:spPr/>
    </dgm:pt>
    <dgm:pt modelId="{3A0A86DD-C493-414D-B9EF-DE80884F1FAE}" type="pres">
      <dgm:prSet presAssocID="{8B3456F1-AEF6-4FB7-9001-75DDFDFEA38A}" presName="compositeNode" presStyleCnt="0">
        <dgm:presLayoutVars>
          <dgm:bulletEnabled val="1"/>
        </dgm:presLayoutVars>
      </dgm:prSet>
      <dgm:spPr/>
    </dgm:pt>
    <dgm:pt modelId="{F903697C-3426-3C49-9DEA-71ED4F3B59B9}" type="pres">
      <dgm:prSet presAssocID="{8B3456F1-AEF6-4FB7-9001-75DDFDFEA38A}" presName="bgRect" presStyleLbl="bgAccFollowNode1" presStyleIdx="2" presStyleCnt="3" custScaleY="186987" custLinFactNeighborX="1615" custLinFactNeighborY="2649"/>
      <dgm:spPr/>
    </dgm:pt>
    <dgm:pt modelId="{F2C771C5-BE4D-FC4C-BBE7-8270E85958E7}" type="pres">
      <dgm:prSet presAssocID="{35EF7627-7C81-4A74-9894-8649D654505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6981C8A-7768-B349-8CBE-44F3F1FAE7CC}" type="pres">
      <dgm:prSet presAssocID="{8B3456F1-AEF6-4FB7-9001-75DDFDFEA38A}" presName="bottomLine" presStyleLbl="alignNode1" presStyleIdx="5" presStyleCnt="6">
        <dgm:presLayoutVars/>
      </dgm:prSet>
      <dgm:spPr/>
    </dgm:pt>
    <dgm:pt modelId="{FF25ABB8-A4BE-BF48-B315-692D4BB21C2B}" type="pres">
      <dgm:prSet presAssocID="{8B3456F1-AEF6-4FB7-9001-75DDFDFEA38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6593108-F7A6-9C40-A706-61EAFAFEA1CF}" type="presOf" srcId="{54340BC0-5B1B-4CE7-A68C-2A4CFF0175F6}" destId="{CDF0F4BA-7F38-B54D-88ED-2D522B486BCC}" srcOrd="0" destOrd="0" presId="urn:microsoft.com/office/officeart/2016/7/layout/BasicLinearProcessNumbered"/>
    <dgm:cxn modelId="{36B2071A-E190-D34C-ADD8-C79801FBF36D}" type="presOf" srcId="{F916A365-F87E-4D76-BF09-13AD8B979F9E}" destId="{26C970A8-8BDE-E449-A728-E7F0E192F8EB}" srcOrd="0" destOrd="0" presId="urn:microsoft.com/office/officeart/2016/7/layout/BasicLinearProcessNumbered"/>
    <dgm:cxn modelId="{AAC21049-5FB2-E64B-A9BA-026FB671E46A}" type="presOf" srcId="{35EF7627-7C81-4A74-9894-8649D6545054}" destId="{F2C771C5-BE4D-FC4C-BBE7-8270E85958E7}" srcOrd="0" destOrd="0" presId="urn:microsoft.com/office/officeart/2016/7/layout/BasicLinearProcessNumbered"/>
    <dgm:cxn modelId="{6A308069-229E-AA4C-9B49-0EB83D25E872}" type="presOf" srcId="{8B3456F1-AEF6-4FB7-9001-75DDFDFEA38A}" destId="{F903697C-3426-3C49-9DEA-71ED4F3B59B9}" srcOrd="0" destOrd="0" presId="urn:microsoft.com/office/officeart/2016/7/layout/BasicLinearProcessNumbered"/>
    <dgm:cxn modelId="{F83E7B6E-9779-F54C-A047-85F0C5BF3669}" type="presOf" srcId="{F916A365-F87E-4D76-BF09-13AD8B979F9E}" destId="{FCA25199-1F5F-CC4E-ACCE-B069F3F66BB3}" srcOrd="1" destOrd="0" presId="urn:microsoft.com/office/officeart/2016/7/layout/BasicLinearProcessNumbered"/>
    <dgm:cxn modelId="{9CF2AF6E-5099-9143-8B7C-3887A1491F7E}" type="presOf" srcId="{548708BF-831B-4AF1-9B1A-7EE65666431F}" destId="{47A072DB-E3F6-1D4E-BD51-F048C1C97F96}" srcOrd="0" destOrd="0" presId="urn:microsoft.com/office/officeart/2016/7/layout/BasicLinearProcessNumbered"/>
    <dgm:cxn modelId="{E614628B-7F6F-A744-B979-44B4D792F435}" type="presOf" srcId="{E6EF3127-C14D-40E2-9986-B56F5EEE3665}" destId="{04BCDC22-D08E-1040-B29E-FD085EA3E87A}" srcOrd="1" destOrd="0" presId="urn:microsoft.com/office/officeart/2016/7/layout/BasicLinearProcessNumbered"/>
    <dgm:cxn modelId="{94C5F8A8-F970-7046-977F-889E945F29EA}" type="presOf" srcId="{E6EF3127-C14D-40E2-9986-B56F5EEE3665}" destId="{D63DC461-7468-514D-8E8A-363D39545074}" srcOrd="0" destOrd="0" presId="urn:microsoft.com/office/officeart/2016/7/layout/BasicLinearProcessNumbered"/>
    <dgm:cxn modelId="{1E41ECB6-B185-584D-B899-C733364D75BA}" type="presOf" srcId="{ABEDA194-A075-4E1A-A59D-EFFAED52C1C0}" destId="{520F9719-9103-E340-AFF8-44630D0D8590}" srcOrd="0" destOrd="0" presId="urn:microsoft.com/office/officeart/2016/7/layout/BasicLinearProcessNumbered"/>
    <dgm:cxn modelId="{0F3BA9D7-9E46-4541-8268-4678A71AB0A8}" srcId="{ABEDA194-A075-4E1A-A59D-EFFAED52C1C0}" destId="{8B3456F1-AEF6-4FB7-9001-75DDFDFEA38A}" srcOrd="2" destOrd="0" parTransId="{570D06A8-F0B3-4B42-994B-3D823EE2D697}" sibTransId="{35EF7627-7C81-4A74-9894-8649D6545054}"/>
    <dgm:cxn modelId="{CE96D0DD-6F45-47D4-AB77-541DEA5E91CC}" srcId="{ABEDA194-A075-4E1A-A59D-EFFAED52C1C0}" destId="{E6EF3127-C14D-40E2-9986-B56F5EEE3665}" srcOrd="0" destOrd="0" parTransId="{5AA26460-1692-46A8-865F-1842B081E890}" sibTransId="{54340BC0-5B1B-4CE7-A68C-2A4CFF0175F6}"/>
    <dgm:cxn modelId="{E941C5EF-0499-4FFC-A636-65160FA14CD8}" srcId="{ABEDA194-A075-4E1A-A59D-EFFAED52C1C0}" destId="{F916A365-F87E-4D76-BF09-13AD8B979F9E}" srcOrd="1" destOrd="0" parTransId="{E49FD811-CB93-4D89-A751-7A3C35D5C9DF}" sibTransId="{548708BF-831B-4AF1-9B1A-7EE65666431F}"/>
    <dgm:cxn modelId="{026F1AF3-4BDC-C246-8D08-64C69518804F}" type="presOf" srcId="{8B3456F1-AEF6-4FB7-9001-75DDFDFEA38A}" destId="{FF25ABB8-A4BE-BF48-B315-692D4BB21C2B}" srcOrd="1" destOrd="0" presId="urn:microsoft.com/office/officeart/2016/7/layout/BasicLinearProcessNumbered"/>
    <dgm:cxn modelId="{3F8D2762-FE89-AC46-BE9A-BAD54960192A}" type="presParOf" srcId="{520F9719-9103-E340-AFF8-44630D0D8590}" destId="{E6C99959-09A4-AC47-9A4D-17975549D0B7}" srcOrd="0" destOrd="0" presId="urn:microsoft.com/office/officeart/2016/7/layout/BasicLinearProcessNumbered"/>
    <dgm:cxn modelId="{337DEE59-F243-E241-B9E3-9992AA9825AC}" type="presParOf" srcId="{E6C99959-09A4-AC47-9A4D-17975549D0B7}" destId="{D63DC461-7468-514D-8E8A-363D39545074}" srcOrd="0" destOrd="0" presId="urn:microsoft.com/office/officeart/2016/7/layout/BasicLinearProcessNumbered"/>
    <dgm:cxn modelId="{3E295C09-4231-AA44-A907-98A114C19B58}" type="presParOf" srcId="{E6C99959-09A4-AC47-9A4D-17975549D0B7}" destId="{CDF0F4BA-7F38-B54D-88ED-2D522B486BCC}" srcOrd="1" destOrd="0" presId="urn:microsoft.com/office/officeart/2016/7/layout/BasicLinearProcessNumbered"/>
    <dgm:cxn modelId="{000714D0-9ACC-5743-BCB2-AA6AF19747AF}" type="presParOf" srcId="{E6C99959-09A4-AC47-9A4D-17975549D0B7}" destId="{A09D9C47-E2C6-0F45-A452-B739CDDFECC4}" srcOrd="2" destOrd="0" presId="urn:microsoft.com/office/officeart/2016/7/layout/BasicLinearProcessNumbered"/>
    <dgm:cxn modelId="{94681A51-286D-334F-9E40-8EF9BFB678B8}" type="presParOf" srcId="{E6C99959-09A4-AC47-9A4D-17975549D0B7}" destId="{04BCDC22-D08E-1040-B29E-FD085EA3E87A}" srcOrd="3" destOrd="0" presId="urn:microsoft.com/office/officeart/2016/7/layout/BasicLinearProcessNumbered"/>
    <dgm:cxn modelId="{28D48FAD-206E-E545-8B4E-0754BB0C531C}" type="presParOf" srcId="{520F9719-9103-E340-AFF8-44630D0D8590}" destId="{778BA83D-C3CA-764A-AB48-D3593F15F02F}" srcOrd="1" destOrd="0" presId="urn:microsoft.com/office/officeart/2016/7/layout/BasicLinearProcessNumbered"/>
    <dgm:cxn modelId="{108B7B8E-81B8-D048-BFC1-ABD7FDF5847F}" type="presParOf" srcId="{520F9719-9103-E340-AFF8-44630D0D8590}" destId="{0DF8578E-856A-964B-BB8F-9FD2A6E29579}" srcOrd="2" destOrd="0" presId="urn:microsoft.com/office/officeart/2016/7/layout/BasicLinearProcessNumbered"/>
    <dgm:cxn modelId="{68C3D600-5D33-0D45-A53B-90F6BDB1C06B}" type="presParOf" srcId="{0DF8578E-856A-964B-BB8F-9FD2A6E29579}" destId="{26C970A8-8BDE-E449-A728-E7F0E192F8EB}" srcOrd="0" destOrd="0" presId="urn:microsoft.com/office/officeart/2016/7/layout/BasicLinearProcessNumbered"/>
    <dgm:cxn modelId="{C6CC11E4-D11F-AB4B-92EB-BDF8A319D0BD}" type="presParOf" srcId="{0DF8578E-856A-964B-BB8F-9FD2A6E29579}" destId="{47A072DB-E3F6-1D4E-BD51-F048C1C97F96}" srcOrd="1" destOrd="0" presId="urn:microsoft.com/office/officeart/2016/7/layout/BasicLinearProcessNumbered"/>
    <dgm:cxn modelId="{C1AC1595-1EC5-8540-99EA-384B6398A1D5}" type="presParOf" srcId="{0DF8578E-856A-964B-BB8F-9FD2A6E29579}" destId="{37149BE3-007B-334D-B514-06612703EBF6}" srcOrd="2" destOrd="0" presId="urn:microsoft.com/office/officeart/2016/7/layout/BasicLinearProcessNumbered"/>
    <dgm:cxn modelId="{0BA01612-76E2-E849-B10B-6A20BA82F30E}" type="presParOf" srcId="{0DF8578E-856A-964B-BB8F-9FD2A6E29579}" destId="{FCA25199-1F5F-CC4E-ACCE-B069F3F66BB3}" srcOrd="3" destOrd="0" presId="urn:microsoft.com/office/officeart/2016/7/layout/BasicLinearProcessNumbered"/>
    <dgm:cxn modelId="{602FD53E-454E-104D-9C5C-92CAE3E4A3CA}" type="presParOf" srcId="{520F9719-9103-E340-AFF8-44630D0D8590}" destId="{0F4F3321-7573-9646-BA60-2204CF3614A9}" srcOrd="3" destOrd="0" presId="urn:microsoft.com/office/officeart/2016/7/layout/BasicLinearProcessNumbered"/>
    <dgm:cxn modelId="{A0B15925-1751-7E4F-8696-72B283CF2599}" type="presParOf" srcId="{520F9719-9103-E340-AFF8-44630D0D8590}" destId="{3A0A86DD-C493-414D-B9EF-DE80884F1FAE}" srcOrd="4" destOrd="0" presId="urn:microsoft.com/office/officeart/2016/7/layout/BasicLinearProcessNumbered"/>
    <dgm:cxn modelId="{52486D8C-FFA1-5F4D-8909-9690D08EE972}" type="presParOf" srcId="{3A0A86DD-C493-414D-B9EF-DE80884F1FAE}" destId="{F903697C-3426-3C49-9DEA-71ED4F3B59B9}" srcOrd="0" destOrd="0" presId="urn:microsoft.com/office/officeart/2016/7/layout/BasicLinearProcessNumbered"/>
    <dgm:cxn modelId="{18F15F11-5DAD-3A41-A477-9979602C19A0}" type="presParOf" srcId="{3A0A86DD-C493-414D-B9EF-DE80884F1FAE}" destId="{F2C771C5-BE4D-FC4C-BBE7-8270E85958E7}" srcOrd="1" destOrd="0" presId="urn:microsoft.com/office/officeart/2016/7/layout/BasicLinearProcessNumbered"/>
    <dgm:cxn modelId="{5C2991C8-01D8-FB49-B52A-FFCA9090316F}" type="presParOf" srcId="{3A0A86DD-C493-414D-B9EF-DE80884F1FAE}" destId="{16981C8A-7768-B349-8CBE-44F3F1FAE7CC}" srcOrd="2" destOrd="0" presId="urn:microsoft.com/office/officeart/2016/7/layout/BasicLinearProcessNumbered"/>
    <dgm:cxn modelId="{30E065E6-D0F2-8146-9E75-23432110E742}" type="presParOf" srcId="{3A0A86DD-C493-414D-B9EF-DE80884F1FAE}" destId="{FF25ABB8-A4BE-BF48-B315-692D4BB21C2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4E8EA8-DA99-4A15-96AA-FE970F83148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C600307-4B11-43A5-A097-99A9AFE4F0E5}">
      <dgm:prSet/>
      <dgm:spPr/>
      <dgm:t>
        <a:bodyPr/>
        <a:lstStyle/>
        <a:p>
          <a:r>
            <a:rPr lang="en-US"/>
            <a:t>Explain options clearly</a:t>
          </a:r>
        </a:p>
      </dgm:t>
    </dgm:pt>
    <dgm:pt modelId="{25CEB327-5057-4D7E-B46B-3735F4E2F5B8}" type="parTrans" cxnId="{F12ACCFC-9057-4454-BFF8-36F33EBD427F}">
      <dgm:prSet/>
      <dgm:spPr/>
      <dgm:t>
        <a:bodyPr/>
        <a:lstStyle/>
        <a:p>
          <a:endParaRPr lang="en-US"/>
        </a:p>
      </dgm:t>
    </dgm:pt>
    <dgm:pt modelId="{387E559A-E8CB-46CD-8606-E255AD1425BD}" type="sibTrans" cxnId="{F12ACCFC-9057-4454-BFF8-36F33EBD427F}">
      <dgm:prSet/>
      <dgm:spPr/>
      <dgm:t>
        <a:bodyPr/>
        <a:lstStyle/>
        <a:p>
          <a:endParaRPr lang="en-US"/>
        </a:p>
      </dgm:t>
    </dgm:pt>
    <dgm:pt modelId="{44CB5E24-3C7A-4154-AA12-CB21B7898795}">
      <dgm:prSet/>
      <dgm:spPr/>
      <dgm:t>
        <a:bodyPr/>
        <a:lstStyle/>
        <a:p>
          <a:r>
            <a:rPr lang="en-US"/>
            <a:t>Risk</a:t>
          </a:r>
        </a:p>
      </dgm:t>
    </dgm:pt>
    <dgm:pt modelId="{6888B1C3-11F0-4A99-9655-C5766D47B03E}" type="parTrans" cxnId="{E4D75233-CC13-461D-BDDB-11DA8884147E}">
      <dgm:prSet/>
      <dgm:spPr/>
      <dgm:t>
        <a:bodyPr/>
        <a:lstStyle/>
        <a:p>
          <a:endParaRPr lang="en-US"/>
        </a:p>
      </dgm:t>
    </dgm:pt>
    <dgm:pt modelId="{DE23FEB9-6F94-422D-B7C8-24D027B9896D}" type="sibTrans" cxnId="{E4D75233-CC13-461D-BDDB-11DA8884147E}">
      <dgm:prSet/>
      <dgm:spPr/>
      <dgm:t>
        <a:bodyPr/>
        <a:lstStyle/>
        <a:p>
          <a:endParaRPr lang="en-US"/>
        </a:p>
      </dgm:t>
    </dgm:pt>
    <dgm:pt modelId="{69CDB883-C74B-409C-A5A8-6EAF162610FF}">
      <dgm:prSet/>
      <dgm:spPr/>
      <dgm:t>
        <a:bodyPr/>
        <a:lstStyle/>
        <a:p>
          <a:r>
            <a:rPr lang="en-US"/>
            <a:t>Benefit</a:t>
          </a:r>
        </a:p>
      </dgm:t>
    </dgm:pt>
    <dgm:pt modelId="{53DF18F0-F017-47CA-AA01-6888E4D6F0F7}" type="parTrans" cxnId="{01A9528C-886F-4EF0-8911-1813F39D5E48}">
      <dgm:prSet/>
      <dgm:spPr/>
      <dgm:t>
        <a:bodyPr/>
        <a:lstStyle/>
        <a:p>
          <a:endParaRPr lang="en-US"/>
        </a:p>
      </dgm:t>
    </dgm:pt>
    <dgm:pt modelId="{1F94CA7E-69F3-4D65-ABF1-3F0A46AB0FE7}" type="sibTrans" cxnId="{01A9528C-886F-4EF0-8911-1813F39D5E48}">
      <dgm:prSet/>
      <dgm:spPr/>
      <dgm:t>
        <a:bodyPr/>
        <a:lstStyle/>
        <a:p>
          <a:endParaRPr lang="en-US"/>
        </a:p>
      </dgm:t>
    </dgm:pt>
    <dgm:pt modelId="{1A4F2959-193F-429D-9AC6-AA5F80F9F29F}">
      <dgm:prSet/>
      <dgm:spPr/>
      <dgm:t>
        <a:bodyPr/>
        <a:lstStyle/>
        <a:p>
          <a:r>
            <a:rPr lang="en-US"/>
            <a:t>Alternatives</a:t>
          </a:r>
        </a:p>
      </dgm:t>
    </dgm:pt>
    <dgm:pt modelId="{547D9F4F-1701-4AB1-8F3E-505AA771D641}" type="parTrans" cxnId="{A657A467-0608-4DB7-9F74-F0064DFB99E5}">
      <dgm:prSet/>
      <dgm:spPr/>
      <dgm:t>
        <a:bodyPr/>
        <a:lstStyle/>
        <a:p>
          <a:endParaRPr lang="en-US"/>
        </a:p>
      </dgm:t>
    </dgm:pt>
    <dgm:pt modelId="{F50F6F32-A208-4285-B5A6-EEABE118A8C6}" type="sibTrans" cxnId="{A657A467-0608-4DB7-9F74-F0064DFB99E5}">
      <dgm:prSet/>
      <dgm:spPr/>
      <dgm:t>
        <a:bodyPr/>
        <a:lstStyle/>
        <a:p>
          <a:endParaRPr lang="en-US"/>
        </a:p>
      </dgm:t>
    </dgm:pt>
    <dgm:pt modelId="{192ED7F1-33AA-406A-9DEC-ED18DD3499B8}">
      <dgm:prSet/>
      <dgm:spPr/>
      <dgm:t>
        <a:bodyPr/>
        <a:lstStyle/>
        <a:p>
          <a:r>
            <a:rPr lang="en-US"/>
            <a:t>Ask the patient what do you prefer?</a:t>
          </a:r>
        </a:p>
      </dgm:t>
    </dgm:pt>
    <dgm:pt modelId="{5A5ED2FA-B61D-4F48-B6C7-01BCCA4FE212}" type="parTrans" cxnId="{9BE81D1F-DA75-40B1-AC5E-4E0A1004530E}">
      <dgm:prSet/>
      <dgm:spPr/>
      <dgm:t>
        <a:bodyPr/>
        <a:lstStyle/>
        <a:p>
          <a:endParaRPr lang="en-US"/>
        </a:p>
      </dgm:t>
    </dgm:pt>
    <dgm:pt modelId="{FC11DD33-30DC-4C6E-BE23-E5AACF20AE8A}" type="sibTrans" cxnId="{9BE81D1F-DA75-40B1-AC5E-4E0A1004530E}">
      <dgm:prSet/>
      <dgm:spPr/>
      <dgm:t>
        <a:bodyPr/>
        <a:lstStyle/>
        <a:p>
          <a:endParaRPr lang="en-US"/>
        </a:p>
      </dgm:t>
    </dgm:pt>
    <dgm:pt modelId="{D854CD80-7AA5-7545-94FB-C686192A7F5E}" type="pres">
      <dgm:prSet presAssocID="{4B4E8EA8-DA99-4A15-96AA-FE970F831483}" presName="linear" presStyleCnt="0">
        <dgm:presLayoutVars>
          <dgm:animLvl val="lvl"/>
          <dgm:resizeHandles val="exact"/>
        </dgm:presLayoutVars>
      </dgm:prSet>
      <dgm:spPr/>
    </dgm:pt>
    <dgm:pt modelId="{0BB055DC-0FDA-1E49-87FB-89C3755DCBDE}" type="pres">
      <dgm:prSet presAssocID="{3C600307-4B11-43A5-A097-99A9AFE4F0E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9C47B81-6770-214F-B4B8-998667CA9B07}" type="pres">
      <dgm:prSet presAssocID="{387E559A-E8CB-46CD-8606-E255AD1425BD}" presName="spacer" presStyleCnt="0"/>
      <dgm:spPr/>
    </dgm:pt>
    <dgm:pt modelId="{BFE49CDE-C7DF-E441-8FB2-8FB0842F7F34}" type="pres">
      <dgm:prSet presAssocID="{44CB5E24-3C7A-4154-AA12-CB21B789879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DBB643-48F1-9D4D-A9A6-FDCE42991E4F}" type="pres">
      <dgm:prSet presAssocID="{DE23FEB9-6F94-422D-B7C8-24D027B9896D}" presName="spacer" presStyleCnt="0"/>
      <dgm:spPr/>
    </dgm:pt>
    <dgm:pt modelId="{9FDA0587-BE1F-7248-85F8-2619F3EA2361}" type="pres">
      <dgm:prSet presAssocID="{69CDB883-C74B-409C-A5A8-6EAF162610F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A8665DD-879F-804E-A9E4-15E349A59030}" type="pres">
      <dgm:prSet presAssocID="{1F94CA7E-69F3-4D65-ABF1-3F0A46AB0FE7}" presName="spacer" presStyleCnt="0"/>
      <dgm:spPr/>
    </dgm:pt>
    <dgm:pt modelId="{D827EC9E-365E-874D-AE54-614767A40889}" type="pres">
      <dgm:prSet presAssocID="{1A4F2959-193F-429D-9AC6-AA5F80F9F2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3D6A5A-2148-5F45-8258-09FD23D1B21F}" type="pres">
      <dgm:prSet presAssocID="{F50F6F32-A208-4285-B5A6-EEABE118A8C6}" presName="spacer" presStyleCnt="0"/>
      <dgm:spPr/>
    </dgm:pt>
    <dgm:pt modelId="{CA2DC229-A093-734C-93AB-476A08CFD79F}" type="pres">
      <dgm:prSet presAssocID="{192ED7F1-33AA-406A-9DEC-ED18DD3499B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BE81D1F-DA75-40B1-AC5E-4E0A1004530E}" srcId="{4B4E8EA8-DA99-4A15-96AA-FE970F831483}" destId="{192ED7F1-33AA-406A-9DEC-ED18DD3499B8}" srcOrd="4" destOrd="0" parTransId="{5A5ED2FA-B61D-4F48-B6C7-01BCCA4FE212}" sibTransId="{FC11DD33-30DC-4C6E-BE23-E5AACF20AE8A}"/>
    <dgm:cxn modelId="{E4D75233-CC13-461D-BDDB-11DA8884147E}" srcId="{4B4E8EA8-DA99-4A15-96AA-FE970F831483}" destId="{44CB5E24-3C7A-4154-AA12-CB21B7898795}" srcOrd="1" destOrd="0" parTransId="{6888B1C3-11F0-4A99-9655-C5766D47B03E}" sibTransId="{DE23FEB9-6F94-422D-B7C8-24D027B9896D}"/>
    <dgm:cxn modelId="{A657A467-0608-4DB7-9F74-F0064DFB99E5}" srcId="{4B4E8EA8-DA99-4A15-96AA-FE970F831483}" destId="{1A4F2959-193F-429D-9AC6-AA5F80F9F29F}" srcOrd="3" destOrd="0" parTransId="{547D9F4F-1701-4AB1-8F3E-505AA771D641}" sibTransId="{F50F6F32-A208-4285-B5A6-EEABE118A8C6}"/>
    <dgm:cxn modelId="{5B5D7768-A326-3140-BBD4-2674F3F3086F}" type="presOf" srcId="{44CB5E24-3C7A-4154-AA12-CB21B7898795}" destId="{BFE49CDE-C7DF-E441-8FB2-8FB0842F7F34}" srcOrd="0" destOrd="0" presId="urn:microsoft.com/office/officeart/2005/8/layout/vList2"/>
    <dgm:cxn modelId="{99B69C70-E763-204F-84DC-D4068F131259}" type="presOf" srcId="{3C600307-4B11-43A5-A097-99A9AFE4F0E5}" destId="{0BB055DC-0FDA-1E49-87FB-89C3755DCBDE}" srcOrd="0" destOrd="0" presId="urn:microsoft.com/office/officeart/2005/8/layout/vList2"/>
    <dgm:cxn modelId="{AA40F488-3B34-2F4D-8429-3C3FBEFA8775}" type="presOf" srcId="{1A4F2959-193F-429D-9AC6-AA5F80F9F29F}" destId="{D827EC9E-365E-874D-AE54-614767A40889}" srcOrd="0" destOrd="0" presId="urn:microsoft.com/office/officeart/2005/8/layout/vList2"/>
    <dgm:cxn modelId="{01A9528C-886F-4EF0-8911-1813F39D5E48}" srcId="{4B4E8EA8-DA99-4A15-96AA-FE970F831483}" destId="{69CDB883-C74B-409C-A5A8-6EAF162610FF}" srcOrd="2" destOrd="0" parTransId="{53DF18F0-F017-47CA-AA01-6888E4D6F0F7}" sibTransId="{1F94CA7E-69F3-4D65-ABF1-3F0A46AB0FE7}"/>
    <dgm:cxn modelId="{D0E5BCC9-056D-AA4F-822D-0C9D9765AF92}" type="presOf" srcId="{4B4E8EA8-DA99-4A15-96AA-FE970F831483}" destId="{D854CD80-7AA5-7545-94FB-C686192A7F5E}" srcOrd="0" destOrd="0" presId="urn:microsoft.com/office/officeart/2005/8/layout/vList2"/>
    <dgm:cxn modelId="{FECEACF3-3600-894C-9A2C-2A1F38AA29DD}" type="presOf" srcId="{69CDB883-C74B-409C-A5A8-6EAF162610FF}" destId="{9FDA0587-BE1F-7248-85F8-2619F3EA2361}" srcOrd="0" destOrd="0" presId="urn:microsoft.com/office/officeart/2005/8/layout/vList2"/>
    <dgm:cxn modelId="{2A8A4DF6-40C7-F341-B076-E11B2284A63C}" type="presOf" srcId="{192ED7F1-33AA-406A-9DEC-ED18DD3499B8}" destId="{CA2DC229-A093-734C-93AB-476A08CFD79F}" srcOrd="0" destOrd="0" presId="urn:microsoft.com/office/officeart/2005/8/layout/vList2"/>
    <dgm:cxn modelId="{F12ACCFC-9057-4454-BFF8-36F33EBD427F}" srcId="{4B4E8EA8-DA99-4A15-96AA-FE970F831483}" destId="{3C600307-4B11-43A5-A097-99A9AFE4F0E5}" srcOrd="0" destOrd="0" parTransId="{25CEB327-5057-4D7E-B46B-3735F4E2F5B8}" sibTransId="{387E559A-E8CB-46CD-8606-E255AD1425BD}"/>
    <dgm:cxn modelId="{D42B96CD-9C5D-6C4C-8C85-EF07EE925BAC}" type="presParOf" srcId="{D854CD80-7AA5-7545-94FB-C686192A7F5E}" destId="{0BB055DC-0FDA-1E49-87FB-89C3755DCBDE}" srcOrd="0" destOrd="0" presId="urn:microsoft.com/office/officeart/2005/8/layout/vList2"/>
    <dgm:cxn modelId="{3EE69A39-0E1D-6047-822E-BCE7FE80D950}" type="presParOf" srcId="{D854CD80-7AA5-7545-94FB-C686192A7F5E}" destId="{79C47B81-6770-214F-B4B8-998667CA9B07}" srcOrd="1" destOrd="0" presId="urn:microsoft.com/office/officeart/2005/8/layout/vList2"/>
    <dgm:cxn modelId="{437DF003-A1C9-A248-A21F-B8F1F8320600}" type="presParOf" srcId="{D854CD80-7AA5-7545-94FB-C686192A7F5E}" destId="{BFE49CDE-C7DF-E441-8FB2-8FB0842F7F34}" srcOrd="2" destOrd="0" presId="urn:microsoft.com/office/officeart/2005/8/layout/vList2"/>
    <dgm:cxn modelId="{EB43E63B-12C3-E746-8DDF-60C95D98A7D9}" type="presParOf" srcId="{D854CD80-7AA5-7545-94FB-C686192A7F5E}" destId="{10DBB643-48F1-9D4D-A9A6-FDCE42991E4F}" srcOrd="3" destOrd="0" presId="urn:microsoft.com/office/officeart/2005/8/layout/vList2"/>
    <dgm:cxn modelId="{566DCC4B-B4DA-614C-BCA6-DB1D53BEAA63}" type="presParOf" srcId="{D854CD80-7AA5-7545-94FB-C686192A7F5E}" destId="{9FDA0587-BE1F-7248-85F8-2619F3EA2361}" srcOrd="4" destOrd="0" presId="urn:microsoft.com/office/officeart/2005/8/layout/vList2"/>
    <dgm:cxn modelId="{E86FEEC0-D4B4-454A-AFF8-A93F70AA1ECF}" type="presParOf" srcId="{D854CD80-7AA5-7545-94FB-C686192A7F5E}" destId="{3A8665DD-879F-804E-A9E4-15E349A59030}" srcOrd="5" destOrd="0" presId="urn:microsoft.com/office/officeart/2005/8/layout/vList2"/>
    <dgm:cxn modelId="{C4E0218C-DC85-2947-81CD-826A10F975F1}" type="presParOf" srcId="{D854CD80-7AA5-7545-94FB-C686192A7F5E}" destId="{D827EC9E-365E-874D-AE54-614767A40889}" srcOrd="6" destOrd="0" presId="urn:microsoft.com/office/officeart/2005/8/layout/vList2"/>
    <dgm:cxn modelId="{CFD9EDB6-7DE1-1B45-B074-9FB0A09AED9A}" type="presParOf" srcId="{D854CD80-7AA5-7545-94FB-C686192A7F5E}" destId="{353D6A5A-2148-5F45-8258-09FD23D1B21F}" srcOrd="7" destOrd="0" presId="urn:microsoft.com/office/officeart/2005/8/layout/vList2"/>
    <dgm:cxn modelId="{1180CB6A-0EA0-D045-B1B2-2FB1B155DE24}" type="presParOf" srcId="{D854CD80-7AA5-7545-94FB-C686192A7F5E}" destId="{CA2DC229-A093-734C-93AB-476A08CFD79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2DC2CF-7D67-4603-8E8B-E3C7B5BB9FD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8779A4-8042-424F-B7BA-52980AFB057E}">
      <dgm:prSet custT="1"/>
      <dgm:spPr/>
      <dgm:t>
        <a:bodyPr/>
        <a:lstStyle/>
        <a:p>
          <a:r>
            <a:rPr lang="en-US" sz="3200" b="1" dirty="0"/>
            <a:t>Interrupting too early</a:t>
          </a:r>
        </a:p>
      </dgm:t>
    </dgm:pt>
    <dgm:pt modelId="{50A95DAC-D40D-4321-9D0B-62B4127B30E8}" type="parTrans" cxnId="{84409479-F497-4405-A176-2A9EC80D47DA}">
      <dgm:prSet/>
      <dgm:spPr/>
      <dgm:t>
        <a:bodyPr/>
        <a:lstStyle/>
        <a:p>
          <a:endParaRPr lang="en-US"/>
        </a:p>
      </dgm:t>
    </dgm:pt>
    <dgm:pt modelId="{CF17284C-E134-43B1-8150-8311B1824B01}" type="sibTrans" cxnId="{84409479-F497-4405-A176-2A9EC80D47DA}">
      <dgm:prSet/>
      <dgm:spPr/>
      <dgm:t>
        <a:bodyPr/>
        <a:lstStyle/>
        <a:p>
          <a:endParaRPr lang="en-US"/>
        </a:p>
      </dgm:t>
    </dgm:pt>
    <dgm:pt modelId="{ECBCF792-CFCB-460A-9498-F03FBED56026}">
      <dgm:prSet/>
      <dgm:spPr/>
      <dgm:t>
        <a:bodyPr/>
        <a:lstStyle/>
        <a:p>
          <a:r>
            <a:rPr lang="en-US" b="1" dirty="0"/>
            <a:t>Not listening to fears and concerns</a:t>
          </a:r>
        </a:p>
      </dgm:t>
    </dgm:pt>
    <dgm:pt modelId="{BC1F7BC3-5C00-4C14-AE77-7EFD19EBF775}" type="parTrans" cxnId="{2BE2D90B-9B8F-402A-9AC8-E391F4EE0EF3}">
      <dgm:prSet/>
      <dgm:spPr/>
      <dgm:t>
        <a:bodyPr/>
        <a:lstStyle/>
        <a:p>
          <a:endParaRPr lang="en-US"/>
        </a:p>
      </dgm:t>
    </dgm:pt>
    <dgm:pt modelId="{C3DB9875-682D-47FA-A30A-A36E930126F6}" type="sibTrans" cxnId="{2BE2D90B-9B8F-402A-9AC8-E391F4EE0EF3}">
      <dgm:prSet/>
      <dgm:spPr/>
      <dgm:t>
        <a:bodyPr/>
        <a:lstStyle/>
        <a:p>
          <a:endParaRPr lang="en-US"/>
        </a:p>
      </dgm:t>
    </dgm:pt>
    <dgm:pt modelId="{3EF574DB-9F84-4AFA-AD5D-073FFE9B47C9}">
      <dgm:prSet/>
      <dgm:spPr/>
      <dgm:t>
        <a:bodyPr/>
        <a:lstStyle/>
        <a:p>
          <a:r>
            <a:rPr lang="en-US" b="1" dirty="0"/>
            <a:t>Using too much medical </a:t>
          </a:r>
          <a:r>
            <a:rPr lang="en-US" b="1" dirty="0" err="1"/>
            <a:t>termenology</a:t>
          </a:r>
          <a:endParaRPr lang="en-US" b="1" dirty="0"/>
        </a:p>
      </dgm:t>
    </dgm:pt>
    <dgm:pt modelId="{06E4840A-5239-428F-B616-D4CC251AF28D}" type="parTrans" cxnId="{664BD25C-9BCF-4FCB-9F42-5B1D93636A35}">
      <dgm:prSet/>
      <dgm:spPr/>
      <dgm:t>
        <a:bodyPr/>
        <a:lstStyle/>
        <a:p>
          <a:endParaRPr lang="en-US"/>
        </a:p>
      </dgm:t>
    </dgm:pt>
    <dgm:pt modelId="{10462B27-9DAD-4B0A-98D0-0A7ABBAA0687}" type="sibTrans" cxnId="{664BD25C-9BCF-4FCB-9F42-5B1D93636A35}">
      <dgm:prSet/>
      <dgm:spPr/>
      <dgm:t>
        <a:bodyPr/>
        <a:lstStyle/>
        <a:p>
          <a:endParaRPr lang="en-US"/>
        </a:p>
      </dgm:t>
    </dgm:pt>
    <dgm:pt modelId="{A5DEEBEC-66C4-4C74-B3A5-E91B7D71E9D6}">
      <dgm:prSet/>
      <dgm:spPr/>
      <dgm:t>
        <a:bodyPr/>
        <a:lstStyle/>
        <a:p>
          <a:r>
            <a:rPr lang="en-US" b="1" dirty="0"/>
            <a:t>Rushing of the patient</a:t>
          </a:r>
        </a:p>
      </dgm:t>
    </dgm:pt>
    <dgm:pt modelId="{9148B483-F5E6-4C4D-BD35-0861164DB9C2}" type="parTrans" cxnId="{F4E14C3F-D525-4DB8-AD46-5DD71449EBC9}">
      <dgm:prSet/>
      <dgm:spPr/>
      <dgm:t>
        <a:bodyPr/>
        <a:lstStyle/>
        <a:p>
          <a:endParaRPr lang="en-US"/>
        </a:p>
      </dgm:t>
    </dgm:pt>
    <dgm:pt modelId="{FD2859F5-39E6-475C-BF48-5DFE0D1AA903}" type="sibTrans" cxnId="{F4E14C3F-D525-4DB8-AD46-5DD71449EBC9}">
      <dgm:prSet/>
      <dgm:spPr/>
      <dgm:t>
        <a:bodyPr/>
        <a:lstStyle/>
        <a:p>
          <a:endParaRPr lang="en-US"/>
        </a:p>
      </dgm:t>
    </dgm:pt>
    <dgm:pt modelId="{2D608618-4E3F-4AAF-A9E2-E5403E90169C}">
      <dgm:prSet/>
      <dgm:spPr/>
      <dgm:t>
        <a:bodyPr/>
        <a:lstStyle/>
        <a:p>
          <a:r>
            <a:rPr lang="en-US" b="1" dirty="0"/>
            <a:t>Making assumptions</a:t>
          </a:r>
        </a:p>
      </dgm:t>
    </dgm:pt>
    <dgm:pt modelId="{7EF1DAB8-47E1-469B-A5C6-949C959AB575}" type="parTrans" cxnId="{0769B2FE-9F8A-4B82-B2A0-B78A8CFA7F93}">
      <dgm:prSet/>
      <dgm:spPr/>
      <dgm:t>
        <a:bodyPr/>
        <a:lstStyle/>
        <a:p>
          <a:endParaRPr lang="en-US"/>
        </a:p>
      </dgm:t>
    </dgm:pt>
    <dgm:pt modelId="{F0E4FEBF-FCC6-470C-8BEA-6B4B47F3BC69}" type="sibTrans" cxnId="{0769B2FE-9F8A-4B82-B2A0-B78A8CFA7F93}">
      <dgm:prSet/>
      <dgm:spPr/>
      <dgm:t>
        <a:bodyPr/>
        <a:lstStyle/>
        <a:p>
          <a:endParaRPr lang="en-US"/>
        </a:p>
      </dgm:t>
    </dgm:pt>
    <dgm:pt modelId="{98FD3D7D-F10E-4E86-8F7D-A39F490FF9A1}">
      <dgm:prSet/>
      <dgm:spPr/>
      <dgm:t>
        <a:bodyPr/>
        <a:lstStyle/>
        <a:p>
          <a:r>
            <a:rPr lang="en-US" b="1" dirty="0"/>
            <a:t>Not checking the patient understanding</a:t>
          </a:r>
          <a:r>
            <a:rPr lang="en-US" dirty="0"/>
            <a:t>.</a:t>
          </a:r>
        </a:p>
      </dgm:t>
    </dgm:pt>
    <dgm:pt modelId="{779CF566-DCB0-4B9B-96E2-02189DA9DDF1}" type="parTrans" cxnId="{D7EFCF70-10F9-4D22-A514-9B83D2A8683A}">
      <dgm:prSet/>
      <dgm:spPr/>
      <dgm:t>
        <a:bodyPr/>
        <a:lstStyle/>
        <a:p>
          <a:endParaRPr lang="en-US"/>
        </a:p>
      </dgm:t>
    </dgm:pt>
    <dgm:pt modelId="{1A77FA64-E7A5-40D9-8D91-C64E31CBE0CF}" type="sibTrans" cxnId="{D7EFCF70-10F9-4D22-A514-9B83D2A8683A}">
      <dgm:prSet/>
      <dgm:spPr/>
      <dgm:t>
        <a:bodyPr/>
        <a:lstStyle/>
        <a:p>
          <a:endParaRPr lang="en-US"/>
        </a:p>
      </dgm:t>
    </dgm:pt>
    <dgm:pt modelId="{2DAA095F-A122-F245-A8F2-95235D753697}" type="pres">
      <dgm:prSet presAssocID="{B72DC2CF-7D67-4603-8E8B-E3C7B5BB9FD3}" presName="linear" presStyleCnt="0">
        <dgm:presLayoutVars>
          <dgm:animLvl val="lvl"/>
          <dgm:resizeHandles val="exact"/>
        </dgm:presLayoutVars>
      </dgm:prSet>
      <dgm:spPr/>
    </dgm:pt>
    <dgm:pt modelId="{3FD52F41-1AC8-FB48-9A2A-41FFD8E0124B}" type="pres">
      <dgm:prSet presAssocID="{838779A4-8042-424F-B7BA-52980AFB057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54CBB53-F4BB-9B46-B274-0B9AB40C43FD}" type="pres">
      <dgm:prSet presAssocID="{CF17284C-E134-43B1-8150-8311B1824B01}" presName="spacer" presStyleCnt="0"/>
      <dgm:spPr/>
    </dgm:pt>
    <dgm:pt modelId="{50568ED0-1603-224B-BB21-329C50735251}" type="pres">
      <dgm:prSet presAssocID="{ECBCF792-CFCB-460A-9498-F03FBED5602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39F073-2244-B144-B368-E5E276E70F62}" type="pres">
      <dgm:prSet presAssocID="{C3DB9875-682D-47FA-A30A-A36E930126F6}" presName="spacer" presStyleCnt="0"/>
      <dgm:spPr/>
    </dgm:pt>
    <dgm:pt modelId="{4DFD2C0B-065C-D047-90D8-6266740B4505}" type="pres">
      <dgm:prSet presAssocID="{3EF574DB-9F84-4AFA-AD5D-073FFE9B47C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9E74EAD-759D-6F4F-910E-D199ECFA1D4A}" type="pres">
      <dgm:prSet presAssocID="{10462B27-9DAD-4B0A-98D0-0A7ABBAA0687}" presName="spacer" presStyleCnt="0"/>
      <dgm:spPr/>
    </dgm:pt>
    <dgm:pt modelId="{622FADA5-893A-C348-A3D2-21CFEC508837}" type="pres">
      <dgm:prSet presAssocID="{A5DEEBEC-66C4-4C74-B3A5-E91B7D71E9D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A2DC445-A12D-1E48-8C5A-C48765432AC8}" type="pres">
      <dgm:prSet presAssocID="{FD2859F5-39E6-475C-BF48-5DFE0D1AA903}" presName="spacer" presStyleCnt="0"/>
      <dgm:spPr/>
    </dgm:pt>
    <dgm:pt modelId="{96CAEED5-F18D-0A43-A1F1-11F497FD4DBB}" type="pres">
      <dgm:prSet presAssocID="{2D608618-4E3F-4AAF-A9E2-E5403E90169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B4C75FB-613A-364E-B6F4-F5FA7B41A8EE}" type="pres">
      <dgm:prSet presAssocID="{F0E4FEBF-FCC6-470C-8BEA-6B4B47F3BC69}" presName="spacer" presStyleCnt="0"/>
      <dgm:spPr/>
    </dgm:pt>
    <dgm:pt modelId="{2F1C3A28-4916-4E4F-AFA3-FA0F5942413D}" type="pres">
      <dgm:prSet presAssocID="{98FD3D7D-F10E-4E86-8F7D-A39F490FF9A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22D2102-9952-7741-8229-B8F412C6C886}" type="presOf" srcId="{A5DEEBEC-66C4-4C74-B3A5-E91B7D71E9D6}" destId="{622FADA5-893A-C348-A3D2-21CFEC508837}" srcOrd="0" destOrd="0" presId="urn:microsoft.com/office/officeart/2005/8/layout/vList2"/>
    <dgm:cxn modelId="{2BE2D90B-9B8F-402A-9AC8-E391F4EE0EF3}" srcId="{B72DC2CF-7D67-4603-8E8B-E3C7B5BB9FD3}" destId="{ECBCF792-CFCB-460A-9498-F03FBED56026}" srcOrd="1" destOrd="0" parTransId="{BC1F7BC3-5C00-4C14-AE77-7EFD19EBF775}" sibTransId="{C3DB9875-682D-47FA-A30A-A36E930126F6}"/>
    <dgm:cxn modelId="{0E832913-E055-7540-8557-95766E5191C0}" type="presOf" srcId="{B72DC2CF-7D67-4603-8E8B-E3C7B5BB9FD3}" destId="{2DAA095F-A122-F245-A8F2-95235D753697}" srcOrd="0" destOrd="0" presId="urn:microsoft.com/office/officeart/2005/8/layout/vList2"/>
    <dgm:cxn modelId="{F4E14C3F-D525-4DB8-AD46-5DD71449EBC9}" srcId="{B72DC2CF-7D67-4603-8E8B-E3C7B5BB9FD3}" destId="{A5DEEBEC-66C4-4C74-B3A5-E91B7D71E9D6}" srcOrd="3" destOrd="0" parTransId="{9148B483-F5E6-4C4D-BD35-0861164DB9C2}" sibTransId="{FD2859F5-39E6-475C-BF48-5DFE0D1AA903}"/>
    <dgm:cxn modelId="{C4BAD548-61EC-E048-B2D9-96B65F03BDCB}" type="presOf" srcId="{2D608618-4E3F-4AAF-A9E2-E5403E90169C}" destId="{96CAEED5-F18D-0A43-A1F1-11F497FD4DBB}" srcOrd="0" destOrd="0" presId="urn:microsoft.com/office/officeart/2005/8/layout/vList2"/>
    <dgm:cxn modelId="{E44F3055-CCEF-A546-A78A-6DC562F53FD5}" type="presOf" srcId="{ECBCF792-CFCB-460A-9498-F03FBED56026}" destId="{50568ED0-1603-224B-BB21-329C50735251}" srcOrd="0" destOrd="0" presId="urn:microsoft.com/office/officeart/2005/8/layout/vList2"/>
    <dgm:cxn modelId="{872DB655-CCC3-774C-83B2-2ACBB4B34694}" type="presOf" srcId="{98FD3D7D-F10E-4E86-8F7D-A39F490FF9A1}" destId="{2F1C3A28-4916-4E4F-AFA3-FA0F5942413D}" srcOrd="0" destOrd="0" presId="urn:microsoft.com/office/officeart/2005/8/layout/vList2"/>
    <dgm:cxn modelId="{664BD25C-9BCF-4FCB-9F42-5B1D93636A35}" srcId="{B72DC2CF-7D67-4603-8E8B-E3C7B5BB9FD3}" destId="{3EF574DB-9F84-4AFA-AD5D-073FFE9B47C9}" srcOrd="2" destOrd="0" parTransId="{06E4840A-5239-428F-B616-D4CC251AF28D}" sibTransId="{10462B27-9DAD-4B0A-98D0-0A7ABBAA0687}"/>
    <dgm:cxn modelId="{D7EFCF70-10F9-4D22-A514-9B83D2A8683A}" srcId="{B72DC2CF-7D67-4603-8E8B-E3C7B5BB9FD3}" destId="{98FD3D7D-F10E-4E86-8F7D-A39F490FF9A1}" srcOrd="5" destOrd="0" parTransId="{779CF566-DCB0-4B9B-96E2-02189DA9DDF1}" sibTransId="{1A77FA64-E7A5-40D9-8D91-C64E31CBE0CF}"/>
    <dgm:cxn modelId="{84409479-F497-4405-A176-2A9EC80D47DA}" srcId="{B72DC2CF-7D67-4603-8E8B-E3C7B5BB9FD3}" destId="{838779A4-8042-424F-B7BA-52980AFB057E}" srcOrd="0" destOrd="0" parTransId="{50A95DAC-D40D-4321-9D0B-62B4127B30E8}" sibTransId="{CF17284C-E134-43B1-8150-8311B1824B01}"/>
    <dgm:cxn modelId="{7F1A62BC-F4CF-D949-8063-0C6E005C8B2D}" type="presOf" srcId="{838779A4-8042-424F-B7BA-52980AFB057E}" destId="{3FD52F41-1AC8-FB48-9A2A-41FFD8E0124B}" srcOrd="0" destOrd="0" presId="urn:microsoft.com/office/officeart/2005/8/layout/vList2"/>
    <dgm:cxn modelId="{9A44C3CB-9347-F144-9C5C-160D37472056}" type="presOf" srcId="{3EF574DB-9F84-4AFA-AD5D-073FFE9B47C9}" destId="{4DFD2C0B-065C-D047-90D8-6266740B4505}" srcOrd="0" destOrd="0" presId="urn:microsoft.com/office/officeart/2005/8/layout/vList2"/>
    <dgm:cxn modelId="{0769B2FE-9F8A-4B82-B2A0-B78A8CFA7F93}" srcId="{B72DC2CF-7D67-4603-8E8B-E3C7B5BB9FD3}" destId="{2D608618-4E3F-4AAF-A9E2-E5403E90169C}" srcOrd="4" destOrd="0" parTransId="{7EF1DAB8-47E1-469B-A5C6-949C959AB575}" sibTransId="{F0E4FEBF-FCC6-470C-8BEA-6B4B47F3BC69}"/>
    <dgm:cxn modelId="{231722EB-91F2-6945-9E8C-E6C2E891CDA6}" type="presParOf" srcId="{2DAA095F-A122-F245-A8F2-95235D753697}" destId="{3FD52F41-1AC8-FB48-9A2A-41FFD8E0124B}" srcOrd="0" destOrd="0" presId="urn:microsoft.com/office/officeart/2005/8/layout/vList2"/>
    <dgm:cxn modelId="{FA4A33FE-3C58-DF47-A261-4B0F52C0336C}" type="presParOf" srcId="{2DAA095F-A122-F245-A8F2-95235D753697}" destId="{954CBB53-F4BB-9B46-B274-0B9AB40C43FD}" srcOrd="1" destOrd="0" presId="urn:microsoft.com/office/officeart/2005/8/layout/vList2"/>
    <dgm:cxn modelId="{C581E440-3A2F-574E-830A-EC0A7BCF495A}" type="presParOf" srcId="{2DAA095F-A122-F245-A8F2-95235D753697}" destId="{50568ED0-1603-224B-BB21-329C50735251}" srcOrd="2" destOrd="0" presId="urn:microsoft.com/office/officeart/2005/8/layout/vList2"/>
    <dgm:cxn modelId="{170B8293-CECE-7D45-8C7F-A3B098364268}" type="presParOf" srcId="{2DAA095F-A122-F245-A8F2-95235D753697}" destId="{3239F073-2244-B144-B368-E5E276E70F62}" srcOrd="3" destOrd="0" presId="urn:microsoft.com/office/officeart/2005/8/layout/vList2"/>
    <dgm:cxn modelId="{6AEBB751-46D8-9145-A53A-F5521E5B54D7}" type="presParOf" srcId="{2DAA095F-A122-F245-A8F2-95235D753697}" destId="{4DFD2C0B-065C-D047-90D8-6266740B4505}" srcOrd="4" destOrd="0" presId="urn:microsoft.com/office/officeart/2005/8/layout/vList2"/>
    <dgm:cxn modelId="{6338B1AD-FC3A-824E-BF64-BAF57DA030D8}" type="presParOf" srcId="{2DAA095F-A122-F245-A8F2-95235D753697}" destId="{D9E74EAD-759D-6F4F-910E-D199ECFA1D4A}" srcOrd="5" destOrd="0" presId="urn:microsoft.com/office/officeart/2005/8/layout/vList2"/>
    <dgm:cxn modelId="{954B2638-EA9A-5845-AA8A-BBDFF1A50BFC}" type="presParOf" srcId="{2DAA095F-A122-F245-A8F2-95235D753697}" destId="{622FADA5-893A-C348-A3D2-21CFEC508837}" srcOrd="6" destOrd="0" presId="urn:microsoft.com/office/officeart/2005/8/layout/vList2"/>
    <dgm:cxn modelId="{EC07BEAA-A7DD-DE4E-933C-7F2D8C1ACEB2}" type="presParOf" srcId="{2DAA095F-A122-F245-A8F2-95235D753697}" destId="{2A2DC445-A12D-1E48-8C5A-C48765432AC8}" srcOrd="7" destOrd="0" presId="urn:microsoft.com/office/officeart/2005/8/layout/vList2"/>
    <dgm:cxn modelId="{51EB1BCC-6218-4549-8FA4-6477C2063C60}" type="presParOf" srcId="{2DAA095F-A122-F245-A8F2-95235D753697}" destId="{96CAEED5-F18D-0A43-A1F1-11F497FD4DBB}" srcOrd="8" destOrd="0" presId="urn:microsoft.com/office/officeart/2005/8/layout/vList2"/>
    <dgm:cxn modelId="{9B660ABC-643B-2241-B8D6-9CEA9B1B70C6}" type="presParOf" srcId="{2DAA095F-A122-F245-A8F2-95235D753697}" destId="{5B4C75FB-613A-364E-B6F4-F5FA7B41A8EE}" srcOrd="9" destOrd="0" presId="urn:microsoft.com/office/officeart/2005/8/layout/vList2"/>
    <dgm:cxn modelId="{808CCB76-D1F7-EE44-BE6C-EDCFC359D799}" type="presParOf" srcId="{2DAA095F-A122-F245-A8F2-95235D753697}" destId="{2F1C3A28-4916-4E4F-AFA3-FA0F594241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7EB6E-84BD-4BED-9AC9-307CB16146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ADD750-903E-4E6C-B740-6F5404D18C92}">
      <dgm:prSet custT="1"/>
      <dgm:spPr/>
      <dgm:t>
        <a:bodyPr/>
        <a:lstStyle/>
        <a:p>
          <a:r>
            <a:rPr lang="en-US" sz="3200" b="1" dirty="0"/>
            <a:t>Angry patient==== stay calm, </a:t>
          </a:r>
          <a:r>
            <a:rPr lang="en-US" sz="3200" b="1" dirty="0" err="1"/>
            <a:t>acknowlege</a:t>
          </a:r>
          <a:r>
            <a:rPr lang="en-US" sz="3200" b="1" dirty="0"/>
            <a:t> feelings</a:t>
          </a:r>
        </a:p>
      </dgm:t>
    </dgm:pt>
    <dgm:pt modelId="{C849D8B2-598A-4874-9B4D-7F239B64FB5B}" type="parTrans" cxnId="{8B70467A-859E-4CC2-8FD2-EED464883B6F}">
      <dgm:prSet/>
      <dgm:spPr/>
      <dgm:t>
        <a:bodyPr/>
        <a:lstStyle/>
        <a:p>
          <a:endParaRPr lang="en-US"/>
        </a:p>
      </dgm:t>
    </dgm:pt>
    <dgm:pt modelId="{D1FC5E88-C6CD-4B27-AE91-B4E16DBC3FAC}" type="sibTrans" cxnId="{8B70467A-859E-4CC2-8FD2-EED464883B6F}">
      <dgm:prSet/>
      <dgm:spPr/>
      <dgm:t>
        <a:bodyPr/>
        <a:lstStyle/>
        <a:p>
          <a:endParaRPr lang="en-US"/>
        </a:p>
      </dgm:t>
    </dgm:pt>
    <dgm:pt modelId="{2FB13A1F-85BE-4240-A9B9-1BEEEA493273}">
      <dgm:prSet custT="1"/>
      <dgm:spPr/>
      <dgm:t>
        <a:bodyPr/>
        <a:lstStyle/>
        <a:p>
          <a:r>
            <a:rPr lang="en-US" sz="3200" b="1" dirty="0"/>
            <a:t>Crying patient== offer tissue, pause, slow empathy.</a:t>
          </a:r>
        </a:p>
      </dgm:t>
    </dgm:pt>
    <dgm:pt modelId="{A68B2AAC-F526-44B8-BC13-A9B1EFD8746E}" type="parTrans" cxnId="{B93D612F-B6D3-4FC7-8F4E-13194C65E62A}">
      <dgm:prSet/>
      <dgm:spPr/>
      <dgm:t>
        <a:bodyPr/>
        <a:lstStyle/>
        <a:p>
          <a:endParaRPr lang="en-US"/>
        </a:p>
      </dgm:t>
    </dgm:pt>
    <dgm:pt modelId="{371CB4A9-5529-4205-BF36-DCE312D04E41}" type="sibTrans" cxnId="{B93D612F-B6D3-4FC7-8F4E-13194C65E62A}">
      <dgm:prSet/>
      <dgm:spPr/>
      <dgm:t>
        <a:bodyPr/>
        <a:lstStyle/>
        <a:p>
          <a:endParaRPr lang="en-US"/>
        </a:p>
      </dgm:t>
    </dgm:pt>
    <dgm:pt modelId="{DC1072D4-80DF-43B8-867E-E75F8FD40785}">
      <dgm:prSet custT="1"/>
      <dgm:spPr/>
      <dgm:t>
        <a:bodyPr/>
        <a:lstStyle/>
        <a:p>
          <a:r>
            <a:rPr lang="en-US" sz="3200" b="1" dirty="0"/>
            <a:t>Talkative patient==== I want to make sure we have time to </a:t>
          </a:r>
          <a:r>
            <a:rPr lang="en-US" sz="3200" b="1" dirty="0" err="1"/>
            <a:t>adress</a:t>
          </a:r>
          <a:r>
            <a:rPr lang="en-US" sz="3200" b="1" dirty="0"/>
            <a:t> your main concern</a:t>
          </a:r>
        </a:p>
      </dgm:t>
    </dgm:pt>
    <dgm:pt modelId="{06D4E241-15DF-4377-BB69-E2EF60B586DC}" type="parTrans" cxnId="{86768BE0-6C94-4430-B50F-602E67A73433}">
      <dgm:prSet/>
      <dgm:spPr/>
      <dgm:t>
        <a:bodyPr/>
        <a:lstStyle/>
        <a:p>
          <a:endParaRPr lang="en-US"/>
        </a:p>
      </dgm:t>
    </dgm:pt>
    <dgm:pt modelId="{F11345C0-3E5C-4E43-BE90-E1177FA5C37F}" type="sibTrans" cxnId="{86768BE0-6C94-4430-B50F-602E67A73433}">
      <dgm:prSet/>
      <dgm:spPr/>
      <dgm:t>
        <a:bodyPr/>
        <a:lstStyle/>
        <a:p>
          <a:endParaRPr lang="en-US"/>
        </a:p>
      </dgm:t>
    </dgm:pt>
    <dgm:pt modelId="{4FF072E9-ADE1-4974-BCB3-54D0FFB84EF8}">
      <dgm:prSet custT="1"/>
      <dgm:spPr/>
      <dgm:t>
        <a:bodyPr/>
        <a:lstStyle/>
        <a:p>
          <a:r>
            <a:rPr lang="en-US" sz="3200" b="1" dirty="0"/>
            <a:t>Silent patient===use </a:t>
          </a:r>
          <a:r>
            <a:rPr lang="en-US" sz="3200" b="1" dirty="0" err="1"/>
            <a:t>gental</a:t>
          </a:r>
          <a:r>
            <a:rPr lang="en-US" sz="3200" b="1" dirty="0"/>
            <a:t> prompts “ take your </a:t>
          </a:r>
          <a:r>
            <a:rPr lang="en-US" sz="3200" b="1" dirty="0" err="1"/>
            <a:t>time..can</a:t>
          </a:r>
          <a:r>
            <a:rPr lang="en-US" sz="3200" b="1" dirty="0"/>
            <a:t> you tell me more?</a:t>
          </a:r>
        </a:p>
      </dgm:t>
    </dgm:pt>
    <dgm:pt modelId="{28EE015C-3DE0-489A-87FE-40F0A6B9ECE0}" type="parTrans" cxnId="{E293F610-2F21-46BF-B11D-C2F563EDEDA3}">
      <dgm:prSet/>
      <dgm:spPr/>
      <dgm:t>
        <a:bodyPr/>
        <a:lstStyle/>
        <a:p>
          <a:endParaRPr lang="en-US"/>
        </a:p>
      </dgm:t>
    </dgm:pt>
    <dgm:pt modelId="{F17DE3A5-A363-4C30-B667-3C4A4F3CA7C2}" type="sibTrans" cxnId="{E293F610-2F21-46BF-B11D-C2F563EDEDA3}">
      <dgm:prSet/>
      <dgm:spPr/>
      <dgm:t>
        <a:bodyPr/>
        <a:lstStyle/>
        <a:p>
          <a:endParaRPr lang="en-US"/>
        </a:p>
      </dgm:t>
    </dgm:pt>
    <dgm:pt modelId="{4CBFA313-425F-EE4C-9D41-E604904BFCAD}" type="pres">
      <dgm:prSet presAssocID="{1F57EB6E-84BD-4BED-9AC9-307CB1614683}" presName="vert0" presStyleCnt="0">
        <dgm:presLayoutVars>
          <dgm:dir/>
          <dgm:animOne val="branch"/>
          <dgm:animLvl val="lvl"/>
        </dgm:presLayoutVars>
      </dgm:prSet>
      <dgm:spPr/>
    </dgm:pt>
    <dgm:pt modelId="{999F6667-1A8B-A84E-8085-68D15E18F317}" type="pres">
      <dgm:prSet presAssocID="{0BADD750-903E-4E6C-B740-6F5404D18C92}" presName="thickLine" presStyleLbl="alignNode1" presStyleIdx="0" presStyleCnt="4"/>
      <dgm:spPr/>
    </dgm:pt>
    <dgm:pt modelId="{C9F83917-777A-E94D-86D3-2E2C62C3A5F2}" type="pres">
      <dgm:prSet presAssocID="{0BADD750-903E-4E6C-B740-6F5404D18C92}" presName="horz1" presStyleCnt="0"/>
      <dgm:spPr/>
    </dgm:pt>
    <dgm:pt modelId="{4FA8CEF0-415C-9748-B05E-CBA267BFAF8E}" type="pres">
      <dgm:prSet presAssocID="{0BADD750-903E-4E6C-B740-6F5404D18C92}" presName="tx1" presStyleLbl="revTx" presStyleIdx="0" presStyleCnt="4"/>
      <dgm:spPr/>
    </dgm:pt>
    <dgm:pt modelId="{6339735A-18F6-2140-BDBA-6620FF435070}" type="pres">
      <dgm:prSet presAssocID="{0BADD750-903E-4E6C-B740-6F5404D18C92}" presName="vert1" presStyleCnt="0"/>
      <dgm:spPr/>
    </dgm:pt>
    <dgm:pt modelId="{EA1A92A1-03B4-8246-907B-737054CDA8DB}" type="pres">
      <dgm:prSet presAssocID="{2FB13A1F-85BE-4240-A9B9-1BEEEA493273}" presName="thickLine" presStyleLbl="alignNode1" presStyleIdx="1" presStyleCnt="4"/>
      <dgm:spPr/>
    </dgm:pt>
    <dgm:pt modelId="{2DD1EDBB-FBFD-1445-8C3E-8FEB5094895C}" type="pres">
      <dgm:prSet presAssocID="{2FB13A1F-85BE-4240-A9B9-1BEEEA493273}" presName="horz1" presStyleCnt="0"/>
      <dgm:spPr/>
    </dgm:pt>
    <dgm:pt modelId="{3EBE48C6-5393-3949-AA70-27DC59A8EEA4}" type="pres">
      <dgm:prSet presAssocID="{2FB13A1F-85BE-4240-A9B9-1BEEEA493273}" presName="tx1" presStyleLbl="revTx" presStyleIdx="1" presStyleCnt="4"/>
      <dgm:spPr/>
    </dgm:pt>
    <dgm:pt modelId="{E3187B82-D8CE-B44D-9086-C53624D26326}" type="pres">
      <dgm:prSet presAssocID="{2FB13A1F-85BE-4240-A9B9-1BEEEA493273}" presName="vert1" presStyleCnt="0"/>
      <dgm:spPr/>
    </dgm:pt>
    <dgm:pt modelId="{44BA2134-9AB1-CE44-975B-6D721663B674}" type="pres">
      <dgm:prSet presAssocID="{DC1072D4-80DF-43B8-867E-E75F8FD40785}" presName="thickLine" presStyleLbl="alignNode1" presStyleIdx="2" presStyleCnt="4"/>
      <dgm:spPr/>
    </dgm:pt>
    <dgm:pt modelId="{C4F70F52-92C7-A940-9DFF-EEC471AEDE5A}" type="pres">
      <dgm:prSet presAssocID="{DC1072D4-80DF-43B8-867E-E75F8FD40785}" presName="horz1" presStyleCnt="0"/>
      <dgm:spPr/>
    </dgm:pt>
    <dgm:pt modelId="{0882034C-CCB5-EC4B-B730-8A17E2DB7C0B}" type="pres">
      <dgm:prSet presAssocID="{DC1072D4-80DF-43B8-867E-E75F8FD40785}" presName="tx1" presStyleLbl="revTx" presStyleIdx="2" presStyleCnt="4"/>
      <dgm:spPr/>
    </dgm:pt>
    <dgm:pt modelId="{9061CF6A-9A7C-3B49-956D-4BC77E158470}" type="pres">
      <dgm:prSet presAssocID="{DC1072D4-80DF-43B8-867E-E75F8FD40785}" presName="vert1" presStyleCnt="0"/>
      <dgm:spPr/>
    </dgm:pt>
    <dgm:pt modelId="{0E89E41D-CE74-9547-8EF9-0FE355FEC8C8}" type="pres">
      <dgm:prSet presAssocID="{4FF072E9-ADE1-4974-BCB3-54D0FFB84EF8}" presName="thickLine" presStyleLbl="alignNode1" presStyleIdx="3" presStyleCnt="4"/>
      <dgm:spPr/>
    </dgm:pt>
    <dgm:pt modelId="{7124AEA2-05EB-4A41-804B-385C9D60B238}" type="pres">
      <dgm:prSet presAssocID="{4FF072E9-ADE1-4974-BCB3-54D0FFB84EF8}" presName="horz1" presStyleCnt="0"/>
      <dgm:spPr/>
    </dgm:pt>
    <dgm:pt modelId="{B2FBED11-5E83-C04F-9736-329C1AB42849}" type="pres">
      <dgm:prSet presAssocID="{4FF072E9-ADE1-4974-BCB3-54D0FFB84EF8}" presName="tx1" presStyleLbl="revTx" presStyleIdx="3" presStyleCnt="4"/>
      <dgm:spPr/>
    </dgm:pt>
    <dgm:pt modelId="{3D1DA391-7A73-DF43-8F50-786999E5D516}" type="pres">
      <dgm:prSet presAssocID="{4FF072E9-ADE1-4974-BCB3-54D0FFB84EF8}" presName="vert1" presStyleCnt="0"/>
      <dgm:spPr/>
    </dgm:pt>
  </dgm:ptLst>
  <dgm:cxnLst>
    <dgm:cxn modelId="{E293F610-2F21-46BF-B11D-C2F563EDEDA3}" srcId="{1F57EB6E-84BD-4BED-9AC9-307CB1614683}" destId="{4FF072E9-ADE1-4974-BCB3-54D0FFB84EF8}" srcOrd="3" destOrd="0" parTransId="{28EE015C-3DE0-489A-87FE-40F0A6B9ECE0}" sibTransId="{F17DE3A5-A363-4C30-B667-3C4A4F3CA7C2}"/>
    <dgm:cxn modelId="{B93D612F-B6D3-4FC7-8F4E-13194C65E62A}" srcId="{1F57EB6E-84BD-4BED-9AC9-307CB1614683}" destId="{2FB13A1F-85BE-4240-A9B9-1BEEEA493273}" srcOrd="1" destOrd="0" parTransId="{A68B2AAC-F526-44B8-BC13-A9B1EFD8746E}" sibTransId="{371CB4A9-5529-4205-BF36-DCE312D04E41}"/>
    <dgm:cxn modelId="{B9307A56-B892-C641-8498-0744003B8242}" type="presOf" srcId="{DC1072D4-80DF-43B8-867E-E75F8FD40785}" destId="{0882034C-CCB5-EC4B-B730-8A17E2DB7C0B}" srcOrd="0" destOrd="0" presId="urn:microsoft.com/office/officeart/2008/layout/LinedList"/>
    <dgm:cxn modelId="{B7C6016F-9896-584A-BBE0-DF17B9BB64D8}" type="presOf" srcId="{4FF072E9-ADE1-4974-BCB3-54D0FFB84EF8}" destId="{B2FBED11-5E83-C04F-9736-329C1AB42849}" srcOrd="0" destOrd="0" presId="urn:microsoft.com/office/officeart/2008/layout/LinedList"/>
    <dgm:cxn modelId="{8B70467A-859E-4CC2-8FD2-EED464883B6F}" srcId="{1F57EB6E-84BD-4BED-9AC9-307CB1614683}" destId="{0BADD750-903E-4E6C-B740-6F5404D18C92}" srcOrd="0" destOrd="0" parTransId="{C849D8B2-598A-4874-9B4D-7F239B64FB5B}" sibTransId="{D1FC5E88-C6CD-4B27-AE91-B4E16DBC3FAC}"/>
    <dgm:cxn modelId="{A9139490-418D-4243-A787-4EA8AC9F1F92}" type="presOf" srcId="{0BADD750-903E-4E6C-B740-6F5404D18C92}" destId="{4FA8CEF0-415C-9748-B05E-CBA267BFAF8E}" srcOrd="0" destOrd="0" presId="urn:microsoft.com/office/officeart/2008/layout/LinedList"/>
    <dgm:cxn modelId="{357C48C0-0750-9448-98C5-220F537FB132}" type="presOf" srcId="{1F57EB6E-84BD-4BED-9AC9-307CB1614683}" destId="{4CBFA313-425F-EE4C-9D41-E604904BFCAD}" srcOrd="0" destOrd="0" presId="urn:microsoft.com/office/officeart/2008/layout/LinedList"/>
    <dgm:cxn modelId="{86768BE0-6C94-4430-B50F-602E67A73433}" srcId="{1F57EB6E-84BD-4BED-9AC9-307CB1614683}" destId="{DC1072D4-80DF-43B8-867E-E75F8FD40785}" srcOrd="2" destOrd="0" parTransId="{06D4E241-15DF-4377-BB69-E2EF60B586DC}" sibTransId="{F11345C0-3E5C-4E43-BE90-E1177FA5C37F}"/>
    <dgm:cxn modelId="{0DF92EF8-0AC3-2C4C-923A-2C303D9FB39E}" type="presOf" srcId="{2FB13A1F-85BE-4240-A9B9-1BEEEA493273}" destId="{3EBE48C6-5393-3949-AA70-27DC59A8EEA4}" srcOrd="0" destOrd="0" presId="urn:microsoft.com/office/officeart/2008/layout/LinedList"/>
    <dgm:cxn modelId="{5FC4D784-061D-6D4C-B39C-E2B2E4866C3D}" type="presParOf" srcId="{4CBFA313-425F-EE4C-9D41-E604904BFCAD}" destId="{999F6667-1A8B-A84E-8085-68D15E18F317}" srcOrd="0" destOrd="0" presId="urn:microsoft.com/office/officeart/2008/layout/LinedList"/>
    <dgm:cxn modelId="{4AF32766-9904-4640-B7BF-CA3C0C28A7E7}" type="presParOf" srcId="{4CBFA313-425F-EE4C-9D41-E604904BFCAD}" destId="{C9F83917-777A-E94D-86D3-2E2C62C3A5F2}" srcOrd="1" destOrd="0" presId="urn:microsoft.com/office/officeart/2008/layout/LinedList"/>
    <dgm:cxn modelId="{46228DDE-F6ED-224E-8BAC-FD9F30AFA76A}" type="presParOf" srcId="{C9F83917-777A-E94D-86D3-2E2C62C3A5F2}" destId="{4FA8CEF0-415C-9748-B05E-CBA267BFAF8E}" srcOrd="0" destOrd="0" presId="urn:microsoft.com/office/officeart/2008/layout/LinedList"/>
    <dgm:cxn modelId="{7C1744B3-0FC8-5848-8887-EF443BBF45E0}" type="presParOf" srcId="{C9F83917-777A-E94D-86D3-2E2C62C3A5F2}" destId="{6339735A-18F6-2140-BDBA-6620FF435070}" srcOrd="1" destOrd="0" presId="urn:microsoft.com/office/officeart/2008/layout/LinedList"/>
    <dgm:cxn modelId="{78F5B05A-1E30-FF4E-B4F0-67D7A2CDD1F4}" type="presParOf" srcId="{4CBFA313-425F-EE4C-9D41-E604904BFCAD}" destId="{EA1A92A1-03B4-8246-907B-737054CDA8DB}" srcOrd="2" destOrd="0" presId="urn:microsoft.com/office/officeart/2008/layout/LinedList"/>
    <dgm:cxn modelId="{BE0FF85A-A51B-3343-A651-B3EE42992B18}" type="presParOf" srcId="{4CBFA313-425F-EE4C-9D41-E604904BFCAD}" destId="{2DD1EDBB-FBFD-1445-8C3E-8FEB5094895C}" srcOrd="3" destOrd="0" presId="urn:microsoft.com/office/officeart/2008/layout/LinedList"/>
    <dgm:cxn modelId="{D1264E7D-AB97-744B-BF3F-75E33586BA98}" type="presParOf" srcId="{2DD1EDBB-FBFD-1445-8C3E-8FEB5094895C}" destId="{3EBE48C6-5393-3949-AA70-27DC59A8EEA4}" srcOrd="0" destOrd="0" presId="urn:microsoft.com/office/officeart/2008/layout/LinedList"/>
    <dgm:cxn modelId="{CC54317F-527E-F345-B97A-2C8924038072}" type="presParOf" srcId="{2DD1EDBB-FBFD-1445-8C3E-8FEB5094895C}" destId="{E3187B82-D8CE-B44D-9086-C53624D26326}" srcOrd="1" destOrd="0" presId="urn:microsoft.com/office/officeart/2008/layout/LinedList"/>
    <dgm:cxn modelId="{9232937B-82AB-B942-A3B7-58A24D1167C9}" type="presParOf" srcId="{4CBFA313-425F-EE4C-9D41-E604904BFCAD}" destId="{44BA2134-9AB1-CE44-975B-6D721663B674}" srcOrd="4" destOrd="0" presId="urn:microsoft.com/office/officeart/2008/layout/LinedList"/>
    <dgm:cxn modelId="{5DBAE26D-767F-1D4F-A11D-C9BDF9B74199}" type="presParOf" srcId="{4CBFA313-425F-EE4C-9D41-E604904BFCAD}" destId="{C4F70F52-92C7-A940-9DFF-EEC471AEDE5A}" srcOrd="5" destOrd="0" presId="urn:microsoft.com/office/officeart/2008/layout/LinedList"/>
    <dgm:cxn modelId="{6978B80A-A2BE-EB44-BB52-6264F049DB67}" type="presParOf" srcId="{C4F70F52-92C7-A940-9DFF-EEC471AEDE5A}" destId="{0882034C-CCB5-EC4B-B730-8A17E2DB7C0B}" srcOrd="0" destOrd="0" presId="urn:microsoft.com/office/officeart/2008/layout/LinedList"/>
    <dgm:cxn modelId="{D216C3A6-A044-9741-A59B-0D97E44CFE6B}" type="presParOf" srcId="{C4F70F52-92C7-A940-9DFF-EEC471AEDE5A}" destId="{9061CF6A-9A7C-3B49-956D-4BC77E158470}" srcOrd="1" destOrd="0" presId="urn:microsoft.com/office/officeart/2008/layout/LinedList"/>
    <dgm:cxn modelId="{F79685CF-41FD-6B4B-9C82-BEBB3548438A}" type="presParOf" srcId="{4CBFA313-425F-EE4C-9D41-E604904BFCAD}" destId="{0E89E41D-CE74-9547-8EF9-0FE355FEC8C8}" srcOrd="6" destOrd="0" presId="urn:microsoft.com/office/officeart/2008/layout/LinedList"/>
    <dgm:cxn modelId="{26DEA4CA-9251-714E-98A9-CEE42EED86E3}" type="presParOf" srcId="{4CBFA313-425F-EE4C-9D41-E604904BFCAD}" destId="{7124AEA2-05EB-4A41-804B-385C9D60B238}" srcOrd="7" destOrd="0" presId="urn:microsoft.com/office/officeart/2008/layout/LinedList"/>
    <dgm:cxn modelId="{6AE4BD4B-60A5-6F4E-A8E4-DB1205AE91A2}" type="presParOf" srcId="{7124AEA2-05EB-4A41-804B-385C9D60B238}" destId="{B2FBED11-5E83-C04F-9736-329C1AB42849}" srcOrd="0" destOrd="0" presId="urn:microsoft.com/office/officeart/2008/layout/LinedList"/>
    <dgm:cxn modelId="{C284E085-BD5F-8E42-9C3E-9B09E041EA91}" type="presParOf" srcId="{7124AEA2-05EB-4A41-804B-385C9D60B238}" destId="{3D1DA391-7A73-DF43-8F50-786999E5D5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B1EEA-6230-5A47-BCD6-B0CCDB45B3FD}">
      <dsp:nvSpPr>
        <dsp:cNvPr id="0" name=""/>
        <dsp:cNvSpPr/>
      </dsp:nvSpPr>
      <dsp:spPr>
        <a:xfrm>
          <a:off x="0" y="17635"/>
          <a:ext cx="6798539" cy="1597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What brings you in today</a:t>
          </a:r>
          <a:endParaRPr lang="en-US" sz="4400" kern="1200" dirty="0"/>
        </a:p>
      </dsp:txBody>
      <dsp:txXfrm>
        <a:off x="77981" y="95616"/>
        <a:ext cx="6642577" cy="1441491"/>
      </dsp:txXfrm>
    </dsp:sp>
    <dsp:sp modelId="{85267B3D-E0DB-1849-9F95-052D2E9E88B6}">
      <dsp:nvSpPr>
        <dsp:cNvPr id="0" name=""/>
        <dsp:cNvSpPr/>
      </dsp:nvSpPr>
      <dsp:spPr>
        <a:xfrm>
          <a:off x="0" y="1689968"/>
          <a:ext cx="6798539" cy="1297603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How I can help you</a:t>
          </a:r>
          <a:endParaRPr lang="en-US" sz="5400" kern="1200" dirty="0"/>
        </a:p>
      </dsp:txBody>
      <dsp:txXfrm>
        <a:off x="63344" y="1753312"/>
        <a:ext cx="6671851" cy="1170915"/>
      </dsp:txXfrm>
    </dsp:sp>
    <dsp:sp modelId="{85DC4201-BD38-CC4F-8A18-546365E3B1AB}">
      <dsp:nvSpPr>
        <dsp:cNvPr id="0" name=""/>
        <dsp:cNvSpPr/>
      </dsp:nvSpPr>
      <dsp:spPr>
        <a:xfrm>
          <a:off x="0" y="3062451"/>
          <a:ext cx="6798539" cy="1297603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Then followed targeted questions</a:t>
          </a:r>
        </a:p>
      </dsp:txBody>
      <dsp:txXfrm>
        <a:off x="63344" y="3125795"/>
        <a:ext cx="6671851" cy="1170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37D73-E9A9-BE47-B070-31A2F5A40603}">
      <dsp:nvSpPr>
        <dsp:cNvPr id="0" name=""/>
        <dsp:cNvSpPr/>
      </dsp:nvSpPr>
      <dsp:spPr>
        <a:xfrm>
          <a:off x="0" y="65840"/>
          <a:ext cx="6666833" cy="16707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u="sng" kern="1200"/>
            <a:t>Use simple clear language</a:t>
          </a:r>
          <a:endParaRPr lang="en-US" sz="4200" kern="1200"/>
        </a:p>
      </dsp:txBody>
      <dsp:txXfrm>
        <a:off x="81560" y="147400"/>
        <a:ext cx="6503713" cy="1507639"/>
      </dsp:txXfrm>
    </dsp:sp>
    <dsp:sp modelId="{C6224F55-94AF-FB4B-877B-C58F05C34FE7}">
      <dsp:nvSpPr>
        <dsp:cNvPr id="0" name=""/>
        <dsp:cNvSpPr/>
      </dsp:nvSpPr>
      <dsp:spPr>
        <a:xfrm>
          <a:off x="0" y="1736600"/>
          <a:ext cx="6666833" cy="365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1" kern="1200"/>
            <a:t>Say high blood pressure in steed of hypertension.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1" kern="1200"/>
            <a:t>Heart ultrasound instead of echocardiogram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1" kern="1200"/>
            <a:t>Lewetic disease instead of syphlis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1" kern="1200"/>
            <a:t>Neoplasia instead of cancer</a:t>
          </a:r>
          <a:endParaRPr lang="en-US" sz="3300" kern="1200"/>
        </a:p>
      </dsp:txBody>
      <dsp:txXfrm>
        <a:off x="0" y="1736600"/>
        <a:ext cx="6666833" cy="3651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DC461-7468-514D-8E8A-363D39545074}">
      <dsp:nvSpPr>
        <dsp:cNvPr id="0" name=""/>
        <dsp:cNvSpPr/>
      </dsp:nvSpPr>
      <dsp:spPr>
        <a:xfrm>
          <a:off x="0" y="-1"/>
          <a:ext cx="2083385" cy="54539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29" tIns="330200" rIns="16242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Respect the patient background, </a:t>
          </a:r>
          <a:r>
            <a:rPr lang="en-US" sz="2400" b="1" kern="1200" dirty="0" err="1"/>
            <a:t>beleifs</a:t>
          </a:r>
          <a:r>
            <a:rPr lang="en-US" sz="2400" b="1" kern="1200" dirty="0"/>
            <a:t> and preferences</a:t>
          </a:r>
        </a:p>
      </dsp:txBody>
      <dsp:txXfrm>
        <a:off x="0" y="2072489"/>
        <a:ext cx="2083385" cy="3272354"/>
      </dsp:txXfrm>
    </dsp:sp>
    <dsp:sp modelId="{CDF0F4BA-7F38-B54D-88ED-2D522B486BCC}">
      <dsp:nvSpPr>
        <dsp:cNvPr id="0" name=""/>
        <dsp:cNvSpPr/>
      </dsp:nvSpPr>
      <dsp:spPr>
        <a:xfrm>
          <a:off x="604181" y="1560264"/>
          <a:ext cx="875021" cy="8750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220" tIns="12700" rIns="68220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732325" y="1688408"/>
        <a:ext cx="618733" cy="618733"/>
      </dsp:txXfrm>
    </dsp:sp>
    <dsp:sp modelId="{A09D9C47-E2C6-0F45-A452-B739CDDFECC4}">
      <dsp:nvSpPr>
        <dsp:cNvPr id="0" name=""/>
        <dsp:cNvSpPr/>
      </dsp:nvSpPr>
      <dsp:spPr>
        <a:xfrm>
          <a:off x="0" y="4185257"/>
          <a:ext cx="2083385" cy="72"/>
        </a:xfrm>
        <a:prstGeom prst="rect">
          <a:avLst/>
        </a:prstGeom>
        <a:gradFill rotWithShape="0">
          <a:gsLst>
            <a:gs pos="0">
              <a:schemeClr val="accent2">
                <a:hueOff val="1288722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2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2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288722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970A8-8BDE-E449-A728-E7F0E192F8EB}">
      <dsp:nvSpPr>
        <dsp:cNvPr id="0" name=""/>
        <dsp:cNvSpPr/>
      </dsp:nvSpPr>
      <dsp:spPr>
        <a:xfrm>
          <a:off x="2291723" y="-1"/>
          <a:ext cx="2083385" cy="5453923"/>
        </a:xfrm>
        <a:prstGeom prst="rect">
          <a:avLst/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29" tIns="330200" rIns="162429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Ask </a:t>
          </a:r>
          <a:r>
            <a:rPr lang="en-US" sz="3200" b="1" kern="1200" dirty="0" err="1"/>
            <a:t>pefore</a:t>
          </a:r>
          <a:r>
            <a:rPr lang="en-US" sz="3200" b="1" kern="1200" dirty="0"/>
            <a:t> touching</a:t>
          </a:r>
        </a:p>
      </dsp:txBody>
      <dsp:txXfrm>
        <a:off x="2291723" y="2072489"/>
        <a:ext cx="2083385" cy="3272354"/>
      </dsp:txXfrm>
    </dsp:sp>
    <dsp:sp modelId="{47A072DB-E3F6-1D4E-BD51-F048C1C97F96}">
      <dsp:nvSpPr>
        <dsp:cNvPr id="0" name=""/>
        <dsp:cNvSpPr/>
      </dsp:nvSpPr>
      <dsp:spPr>
        <a:xfrm>
          <a:off x="2895905" y="1560264"/>
          <a:ext cx="875021" cy="875021"/>
        </a:xfrm>
        <a:prstGeom prst="ellipse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220" tIns="12700" rIns="68220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3024049" y="1688408"/>
        <a:ext cx="618733" cy="618733"/>
      </dsp:txXfrm>
    </dsp:sp>
    <dsp:sp modelId="{37149BE3-007B-334D-B514-06612703EBF6}">
      <dsp:nvSpPr>
        <dsp:cNvPr id="0" name=""/>
        <dsp:cNvSpPr/>
      </dsp:nvSpPr>
      <dsp:spPr>
        <a:xfrm>
          <a:off x="2291723" y="4185257"/>
          <a:ext cx="2083385" cy="72"/>
        </a:xfrm>
        <a:prstGeom prst="rect">
          <a:avLst/>
        </a:prstGeom>
        <a:gradFill rotWithShape="0">
          <a:gsLst>
            <a:gs pos="0">
              <a:schemeClr val="accent2">
                <a:hueOff val="3866168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8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8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866168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3697C-3426-3C49-9DEA-71ED4F3B59B9}">
      <dsp:nvSpPr>
        <dsp:cNvPr id="0" name=""/>
        <dsp:cNvSpPr/>
      </dsp:nvSpPr>
      <dsp:spPr>
        <a:xfrm>
          <a:off x="4583447" y="-1"/>
          <a:ext cx="2083385" cy="5453923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429" tIns="330200" rIns="16242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Consider gender preferences for examination.</a:t>
          </a:r>
        </a:p>
      </dsp:txBody>
      <dsp:txXfrm>
        <a:off x="4583447" y="2072489"/>
        <a:ext cx="2083385" cy="3272354"/>
      </dsp:txXfrm>
    </dsp:sp>
    <dsp:sp modelId="{F2C771C5-BE4D-FC4C-BBE7-8270E85958E7}">
      <dsp:nvSpPr>
        <dsp:cNvPr id="0" name=""/>
        <dsp:cNvSpPr/>
      </dsp:nvSpPr>
      <dsp:spPr>
        <a:xfrm>
          <a:off x="5187629" y="1560264"/>
          <a:ext cx="875021" cy="875021"/>
        </a:xfrm>
        <a:prstGeom prst="ellipse">
          <a:avLst/>
        </a:prstGeom>
        <a:gradFill rotWithShape="0">
          <a:gsLst>
            <a:gs pos="0">
              <a:schemeClr val="accent2">
                <a:hueOff val="5154890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0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0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5154890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220" tIns="12700" rIns="68220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315773" y="1688408"/>
        <a:ext cx="618733" cy="618733"/>
      </dsp:txXfrm>
    </dsp:sp>
    <dsp:sp modelId="{16981C8A-7768-B349-8CBE-44F3F1FAE7CC}">
      <dsp:nvSpPr>
        <dsp:cNvPr id="0" name=""/>
        <dsp:cNvSpPr/>
      </dsp:nvSpPr>
      <dsp:spPr>
        <a:xfrm>
          <a:off x="4583447" y="4185257"/>
          <a:ext cx="2083385" cy="72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055DC-0FDA-1E49-87FB-89C3755DCBDE}">
      <dsp:nvSpPr>
        <dsp:cNvPr id="0" name=""/>
        <dsp:cNvSpPr/>
      </dsp:nvSpPr>
      <dsp:spPr>
        <a:xfrm>
          <a:off x="0" y="512534"/>
          <a:ext cx="6253721" cy="737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Explain options clearly</a:t>
          </a:r>
        </a:p>
      </dsp:txBody>
      <dsp:txXfrm>
        <a:off x="35982" y="548516"/>
        <a:ext cx="6181757" cy="665135"/>
      </dsp:txXfrm>
    </dsp:sp>
    <dsp:sp modelId="{BFE49CDE-C7DF-E441-8FB2-8FB0842F7F34}">
      <dsp:nvSpPr>
        <dsp:cNvPr id="0" name=""/>
        <dsp:cNvSpPr/>
      </dsp:nvSpPr>
      <dsp:spPr>
        <a:xfrm>
          <a:off x="0" y="1336035"/>
          <a:ext cx="6253721" cy="737099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Risk</a:t>
          </a:r>
        </a:p>
      </dsp:txBody>
      <dsp:txXfrm>
        <a:off x="35982" y="1372017"/>
        <a:ext cx="6181757" cy="665135"/>
      </dsp:txXfrm>
    </dsp:sp>
    <dsp:sp modelId="{9FDA0587-BE1F-7248-85F8-2619F3EA2361}">
      <dsp:nvSpPr>
        <dsp:cNvPr id="0" name=""/>
        <dsp:cNvSpPr/>
      </dsp:nvSpPr>
      <dsp:spPr>
        <a:xfrm>
          <a:off x="0" y="2159534"/>
          <a:ext cx="6253721" cy="73709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Benefit</a:t>
          </a:r>
        </a:p>
      </dsp:txBody>
      <dsp:txXfrm>
        <a:off x="35982" y="2195516"/>
        <a:ext cx="6181757" cy="665135"/>
      </dsp:txXfrm>
    </dsp:sp>
    <dsp:sp modelId="{D827EC9E-365E-874D-AE54-614767A40889}">
      <dsp:nvSpPr>
        <dsp:cNvPr id="0" name=""/>
        <dsp:cNvSpPr/>
      </dsp:nvSpPr>
      <dsp:spPr>
        <a:xfrm>
          <a:off x="0" y="2983035"/>
          <a:ext cx="6253721" cy="737099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Alternatives</a:t>
          </a:r>
        </a:p>
      </dsp:txBody>
      <dsp:txXfrm>
        <a:off x="35982" y="3019017"/>
        <a:ext cx="6181757" cy="665135"/>
      </dsp:txXfrm>
    </dsp:sp>
    <dsp:sp modelId="{CA2DC229-A093-734C-93AB-476A08CFD79F}">
      <dsp:nvSpPr>
        <dsp:cNvPr id="0" name=""/>
        <dsp:cNvSpPr/>
      </dsp:nvSpPr>
      <dsp:spPr>
        <a:xfrm>
          <a:off x="0" y="3806535"/>
          <a:ext cx="6253721" cy="73709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Ask the patient what do you prefer?</a:t>
          </a:r>
        </a:p>
      </dsp:txBody>
      <dsp:txXfrm>
        <a:off x="35982" y="3842517"/>
        <a:ext cx="6181757" cy="665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52F41-1AC8-FB48-9A2A-41FFD8E0124B}">
      <dsp:nvSpPr>
        <dsp:cNvPr id="0" name=""/>
        <dsp:cNvSpPr/>
      </dsp:nvSpPr>
      <dsp:spPr>
        <a:xfrm>
          <a:off x="0" y="22709"/>
          <a:ext cx="6253721" cy="7751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Interrupting too early</a:t>
          </a:r>
        </a:p>
      </dsp:txBody>
      <dsp:txXfrm>
        <a:off x="37838" y="60547"/>
        <a:ext cx="6178045" cy="699449"/>
      </dsp:txXfrm>
    </dsp:sp>
    <dsp:sp modelId="{50568ED0-1603-224B-BB21-329C50735251}">
      <dsp:nvSpPr>
        <dsp:cNvPr id="0" name=""/>
        <dsp:cNvSpPr/>
      </dsp:nvSpPr>
      <dsp:spPr>
        <a:xfrm>
          <a:off x="0" y="869834"/>
          <a:ext cx="6253721" cy="775125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Not listening to fears and concerns</a:t>
          </a:r>
        </a:p>
      </dsp:txBody>
      <dsp:txXfrm>
        <a:off x="37838" y="907672"/>
        <a:ext cx="6178045" cy="699449"/>
      </dsp:txXfrm>
    </dsp:sp>
    <dsp:sp modelId="{4DFD2C0B-065C-D047-90D8-6266740B4505}">
      <dsp:nvSpPr>
        <dsp:cNvPr id="0" name=""/>
        <dsp:cNvSpPr/>
      </dsp:nvSpPr>
      <dsp:spPr>
        <a:xfrm>
          <a:off x="0" y="1716959"/>
          <a:ext cx="6253721" cy="775125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Using too much medical </a:t>
          </a:r>
          <a:r>
            <a:rPr lang="en-US" sz="2500" b="1" kern="1200" dirty="0" err="1"/>
            <a:t>termenology</a:t>
          </a:r>
          <a:endParaRPr lang="en-US" sz="2500" b="1" kern="1200" dirty="0"/>
        </a:p>
      </dsp:txBody>
      <dsp:txXfrm>
        <a:off x="37838" y="1754797"/>
        <a:ext cx="6178045" cy="699449"/>
      </dsp:txXfrm>
    </dsp:sp>
    <dsp:sp modelId="{622FADA5-893A-C348-A3D2-21CFEC508837}">
      <dsp:nvSpPr>
        <dsp:cNvPr id="0" name=""/>
        <dsp:cNvSpPr/>
      </dsp:nvSpPr>
      <dsp:spPr>
        <a:xfrm>
          <a:off x="0" y="2564084"/>
          <a:ext cx="6253721" cy="775125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Rushing of the patient</a:t>
          </a:r>
        </a:p>
      </dsp:txBody>
      <dsp:txXfrm>
        <a:off x="37838" y="2601922"/>
        <a:ext cx="6178045" cy="699449"/>
      </dsp:txXfrm>
    </dsp:sp>
    <dsp:sp modelId="{96CAEED5-F18D-0A43-A1F1-11F497FD4DBB}">
      <dsp:nvSpPr>
        <dsp:cNvPr id="0" name=""/>
        <dsp:cNvSpPr/>
      </dsp:nvSpPr>
      <dsp:spPr>
        <a:xfrm>
          <a:off x="0" y="3411210"/>
          <a:ext cx="6253721" cy="775125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Making assumptions</a:t>
          </a:r>
        </a:p>
      </dsp:txBody>
      <dsp:txXfrm>
        <a:off x="37838" y="3449048"/>
        <a:ext cx="6178045" cy="699449"/>
      </dsp:txXfrm>
    </dsp:sp>
    <dsp:sp modelId="{2F1C3A28-4916-4E4F-AFA3-FA0F5942413D}">
      <dsp:nvSpPr>
        <dsp:cNvPr id="0" name=""/>
        <dsp:cNvSpPr/>
      </dsp:nvSpPr>
      <dsp:spPr>
        <a:xfrm>
          <a:off x="0" y="4258335"/>
          <a:ext cx="6253721" cy="775125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Not checking the patient understanding</a:t>
          </a:r>
          <a:r>
            <a:rPr lang="en-US" sz="2500" kern="1200" dirty="0"/>
            <a:t>.</a:t>
          </a:r>
        </a:p>
      </dsp:txBody>
      <dsp:txXfrm>
        <a:off x="37838" y="4296173"/>
        <a:ext cx="6178045" cy="699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6667-1A8B-A84E-8085-68D15E18F31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8CEF0-415C-9748-B05E-CBA267BFAF8E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Angry patient==== stay calm, </a:t>
          </a:r>
          <a:r>
            <a:rPr lang="en-US" sz="3200" b="1" kern="1200" dirty="0" err="1"/>
            <a:t>acknowlege</a:t>
          </a:r>
          <a:r>
            <a:rPr lang="en-US" sz="3200" b="1" kern="1200" dirty="0"/>
            <a:t> feelings</a:t>
          </a:r>
        </a:p>
      </dsp:txBody>
      <dsp:txXfrm>
        <a:off x="0" y="0"/>
        <a:ext cx="10515600" cy="1087834"/>
      </dsp:txXfrm>
    </dsp:sp>
    <dsp:sp modelId="{EA1A92A1-03B4-8246-907B-737054CDA8DB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E48C6-5393-3949-AA70-27DC59A8EEA4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Crying patient== offer tissue, pause, slow empathy.</a:t>
          </a:r>
        </a:p>
      </dsp:txBody>
      <dsp:txXfrm>
        <a:off x="0" y="1087834"/>
        <a:ext cx="10515600" cy="1087834"/>
      </dsp:txXfrm>
    </dsp:sp>
    <dsp:sp modelId="{44BA2134-9AB1-CE44-975B-6D721663B67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2034C-CCB5-EC4B-B730-8A17E2DB7C0B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Talkative patient==== I want to make sure we have time to </a:t>
          </a:r>
          <a:r>
            <a:rPr lang="en-US" sz="3200" b="1" kern="1200" dirty="0" err="1"/>
            <a:t>adress</a:t>
          </a:r>
          <a:r>
            <a:rPr lang="en-US" sz="3200" b="1" kern="1200" dirty="0"/>
            <a:t> your main concern</a:t>
          </a:r>
        </a:p>
      </dsp:txBody>
      <dsp:txXfrm>
        <a:off x="0" y="2175669"/>
        <a:ext cx="10515600" cy="1087834"/>
      </dsp:txXfrm>
    </dsp:sp>
    <dsp:sp modelId="{0E89E41D-CE74-9547-8EF9-0FE355FEC8C8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BED11-5E83-C04F-9736-329C1AB42849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Silent patient===use </a:t>
          </a:r>
          <a:r>
            <a:rPr lang="en-US" sz="3200" b="1" kern="1200" dirty="0" err="1"/>
            <a:t>gental</a:t>
          </a:r>
          <a:r>
            <a:rPr lang="en-US" sz="3200" b="1" kern="1200" dirty="0"/>
            <a:t> prompts “ take your </a:t>
          </a:r>
          <a:r>
            <a:rPr lang="en-US" sz="3200" b="1" kern="1200" dirty="0" err="1"/>
            <a:t>time..can</a:t>
          </a:r>
          <a:r>
            <a:rPr lang="en-US" sz="3200" b="1" kern="1200" dirty="0"/>
            <a:t> you tell me more?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46B3-F1DE-751F-263D-8398F5442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36C5B-C9B9-72C9-36EF-08CF7D56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2797A-945E-4715-9F50-3727D4C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6733-FA02-5F18-6B20-80B39C67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CECB9-A75D-C932-F518-FF5BC38F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07054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76D6-C831-9C8E-E55D-830B4157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9C864-B6B0-36B6-B405-EF2714F6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540F-0D3B-3591-04F0-EAD345B4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CE18-F2AD-DA02-5DC7-383B7D24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152B0-16F0-977C-D379-B63899F4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68715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9972F-6536-90CE-7471-E177ED6D7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EF8B1-6A92-495C-21FB-0A6F91EFA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844C6-10CB-2A10-F483-1A2F2F4F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BE482-C3AC-73C9-31C1-360A01F8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2266-6530-1577-8686-3B8F85E3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2576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1E5A-5C2D-D12D-CEFE-B0A410EB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D528-DA21-363B-623E-DFC8EC2ED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88E06-FEBE-F700-753C-E805F3EE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F8B00-9149-F6BB-4DBE-19FFA506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2932E-C1BD-A0CC-6283-831DAAD0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5947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C77A-73F8-5715-CF1A-9F16A20A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791BD-F891-7041-58D6-116FB04B7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9BDC2-4480-5A83-877F-70189F7E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CAD4A-6EBF-5D2F-4C30-65D375C5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7BB5B-BBA0-A74B-8DA0-1E25D093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0351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C355-D278-58B5-CF5D-AEE54B0F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7453-2523-7B72-D680-E7E336A36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728B4-F1B0-C3C5-E56F-0EFECCD03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607FE-1249-28A4-DD03-BC8CEBD5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5AA8D-E6DF-2ADB-8B42-0E542476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D926-94FB-E141-E6F6-4298C706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5887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CFA3-5A95-345E-95F3-29CE93D0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F278E-649E-AB95-6F03-CD0A4810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7D1E6-E925-4B42-5D99-9181ED338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17998-2661-492B-9A6F-1B7A6137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4508D-32E6-2FE9-045C-FDE02D712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FDD1-5F6C-BC6D-DB4C-8F596704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B1E9F-422D-B220-A8E1-6B063D8D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AC739-9DE8-D9D7-432C-6AD0E160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89948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2B8F-D446-317C-0034-CC782087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F8497-3E99-8ECF-6489-0804A823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85126-E3B4-6332-A2B9-2E3E64C6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360D9-8DF6-ADB2-F3AA-09C0A022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43105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B8D22-7507-0243-8705-BFD0387F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E28D4-9764-2692-572E-A96DFC83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A089-31D6-14A4-549A-09320D82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74060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2D1D-F14A-8947-257F-B7EDEA55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F88A-6C08-3BDF-DDD3-5F3003DC4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B2DC3-BD85-DA62-3F38-FAF181D55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3C3F-4C41-3969-D9B5-4626D8C3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059E9-1C44-A180-1E7A-D64F525A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04F6-2396-8DF1-1640-64D4917A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25250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18F2-BADC-5318-487B-B6FF074C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C7381-C10C-433E-7C0B-59DF986C4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91443-1D2B-6A8A-F46D-2C6471FAD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05F64-25CF-6D4E-D48A-88742039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275C5-C135-6256-6F4B-BF50D456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B3125-3BF1-38AF-8746-A1C0329B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4375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77955-054D-00FE-7920-6C883A25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AE078-DED0-88C6-6233-A0825BF07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DFE7E-8E14-D519-850B-086FB97F6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DBB92E-2A2C-4245-9D4B-3599D5C73D9F}" type="datetimeFigureOut">
              <a:rPr lang="en-IQ" smtClean="0"/>
              <a:t>23/11/2025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41E49-F544-5BA7-F280-7004F5CB8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D64FA-2741-ADD2-F374-70261BF03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9D786-9467-B242-BF12-F6C57B42516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3552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29400" y="1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676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5830431"/>
            <a:ext cx="9144000" cy="99752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4700" y="89362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Academic year 2025-2026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1</a:t>
            </a:r>
            <a:r>
              <a:rPr lang="en-US" sz="2800" b="1" kern="0" baseline="30000" dirty="0">
                <a:solidFill>
                  <a:srgbClr val="000000"/>
                </a:solidFill>
              </a:rPr>
              <a:t>st</a:t>
            </a:r>
            <a:r>
              <a:rPr lang="en-US" sz="2800" b="1" kern="0" dirty="0">
                <a:solidFill>
                  <a:srgbClr val="000000"/>
                </a:solidFill>
              </a:rPr>
              <a:t> year. Semester S1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1" y="-32219"/>
            <a:ext cx="798645" cy="7132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9624" y="3258105"/>
            <a:ext cx="7662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Assisted prof.</a:t>
            </a:r>
          </a:p>
          <a:p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Dr. Mazin Abed Hazza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1" y="5830431"/>
            <a:ext cx="1638299" cy="9975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71B618-7C68-4CFF-9FB0-BB3DBFB1E653}"/>
              </a:ext>
            </a:extLst>
          </p:cNvPr>
          <p:cNvSpPr/>
          <p:nvPr/>
        </p:nvSpPr>
        <p:spPr>
          <a:xfrm>
            <a:off x="2473911" y="1847727"/>
            <a:ext cx="7464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of Medicine</a:t>
            </a:r>
          </a:p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Lecture:  2                                                                         Session:  1                                                         Date: 23/November/2025</a:t>
            </a:r>
          </a:p>
        </p:txBody>
      </p:sp>
    </p:spTree>
    <p:extLst>
      <p:ext uri="{BB962C8B-B14F-4D97-AF65-F5344CB8AC3E}">
        <p14:creationId xmlns:p14="http://schemas.microsoft.com/office/powerpoint/2010/main" val="23673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4"/>
    </mc:Choice>
    <mc:Fallback xmlns="">
      <p:transition spd="slow" advTm="409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C46F0-89E5-9443-C002-E29B7388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18632" cy="1234440"/>
          </a:xfrm>
        </p:spPr>
        <p:txBody>
          <a:bodyPr anchor="b">
            <a:normAutofit/>
          </a:bodyPr>
          <a:lstStyle/>
          <a:p>
            <a:r>
              <a:rPr lang="en-US" sz="6600" b="1" dirty="0"/>
              <a:t>A</a:t>
            </a:r>
            <a:r>
              <a:rPr lang="en-IQ" sz="6600" b="1" dirty="0"/>
              <a:t>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DCF84-8B3D-C519-BF94-A95B9259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51610"/>
            <a:ext cx="4361687" cy="4857750"/>
          </a:xfrm>
        </p:spPr>
        <p:txBody>
          <a:bodyPr>
            <a:normAutofit/>
          </a:bodyPr>
          <a:lstStyle/>
          <a:p>
            <a:r>
              <a:rPr lang="en-US" sz="3200" b="1" dirty="0"/>
              <a:t>N</a:t>
            </a:r>
            <a:r>
              <a:rPr lang="en-IQ" sz="3200" b="1" dirty="0"/>
              <a:t>od, maintain eye contact</a:t>
            </a:r>
          </a:p>
          <a:p>
            <a:r>
              <a:rPr lang="en-US" sz="3200" b="1" dirty="0"/>
              <a:t>D</a:t>
            </a:r>
            <a:r>
              <a:rPr lang="en-IQ" sz="3200" b="1" dirty="0"/>
              <a:t>o not interrupt in the first 60 seconds.</a:t>
            </a:r>
          </a:p>
          <a:p>
            <a:r>
              <a:rPr lang="en-US" sz="3200" b="1" dirty="0"/>
              <a:t>U</a:t>
            </a:r>
            <a:r>
              <a:rPr lang="en-IQ" sz="3200" b="1" dirty="0"/>
              <a:t>se verbal cues : </a:t>
            </a:r>
            <a:r>
              <a:rPr lang="en-US" sz="3200" b="1" dirty="0"/>
              <a:t>I</a:t>
            </a:r>
            <a:r>
              <a:rPr lang="en-IQ" sz="3200" b="1" dirty="0"/>
              <a:t> understand, go on, </a:t>
            </a:r>
            <a:r>
              <a:rPr lang="en-US" sz="3200" b="1" dirty="0"/>
              <a:t>I</a:t>
            </a:r>
            <a:r>
              <a:rPr lang="en-IQ" sz="3200" b="1" dirty="0"/>
              <a:t> see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80291-E32D-3834-7DC1-724B84F6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067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6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A0D82-08AB-2EAB-7239-60303C9E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n-IQ" sz="8800" b="1" dirty="0">
                <a:solidFill>
                  <a:srgbClr val="FF0000"/>
                </a:solidFill>
              </a:rPr>
              <a:t>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E7A1-5F2C-EA28-381A-4A85AA06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1" y="2212848"/>
            <a:ext cx="4822236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S</a:t>
            </a:r>
            <a:r>
              <a:rPr lang="en-IQ" sz="2000" b="1" u="sng" dirty="0"/>
              <a:t>how understanding of feelings</a:t>
            </a:r>
          </a:p>
          <a:p>
            <a:r>
              <a:rPr lang="en-US" sz="3200" dirty="0"/>
              <a:t>I</a:t>
            </a:r>
            <a:r>
              <a:rPr lang="en-IQ" sz="3200" dirty="0"/>
              <a:t> can see this has been stressful to you.</a:t>
            </a:r>
          </a:p>
          <a:p>
            <a:r>
              <a:rPr lang="en-US" sz="3200" dirty="0"/>
              <a:t>T</a:t>
            </a:r>
            <a:r>
              <a:rPr lang="en-IQ" sz="3200" dirty="0"/>
              <a:t>hat must be paiful</a:t>
            </a:r>
          </a:p>
          <a:p>
            <a:endParaRPr lang="en-IQ" sz="2000" dirty="0"/>
          </a:p>
          <a:p>
            <a:pPr marL="0" indent="0">
              <a:buNone/>
            </a:pPr>
            <a:endParaRPr lang="en-IQ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7C493-15D4-4BE5-CF46-1B7560DEC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15" r="16115"/>
          <a:stretch/>
        </p:blipFill>
        <p:spPr>
          <a:xfrm>
            <a:off x="5434886" y="10"/>
            <a:ext cx="6757114" cy="66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0B94-B304-D873-4CF8-84EDE0D5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Q" sz="8000" b="1" dirty="0">
                <a:solidFill>
                  <a:srgbClr val="FF0000"/>
                </a:solidFill>
              </a:rPr>
              <a:t>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2354-8F20-49EE-A6AB-57054E25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D</a:t>
            </a:r>
            <a:r>
              <a:rPr lang="en-IQ" sz="7200" b="1" dirty="0"/>
              <a:t>oes not mean agreeing; it means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3365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2B7BC-A5E3-58C2-D0DD-28387C51A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4A6133-5357-E94B-5867-F6F2D0053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47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F18183-59FE-4AB1-106D-BF491EA9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0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7DFBC-1BD1-D936-89BC-E93E8E36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9" y="1635617"/>
            <a:ext cx="2839302" cy="3065172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A</a:t>
            </a:r>
            <a:r>
              <a:rPr lang="en-IQ" sz="6000" b="1" dirty="0">
                <a:solidFill>
                  <a:srgbClr val="FFFFFF"/>
                </a:solidFill>
              </a:rPr>
              <a:t>void medical Jargon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97617D-1882-4086-F069-2F8A14669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28915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79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E7897-F0AC-EDE4-1D05-7729D119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</a:t>
            </a:r>
            <a:r>
              <a:rPr lang="en-IQ" sz="5400" b="1" dirty="0">
                <a:solidFill>
                  <a:srgbClr val="FF0000"/>
                </a:solidFill>
              </a:rPr>
              <a:t>larify and summerized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84C4-54D1-2F68-F2F8-69AA7D86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</a:t>
            </a:r>
            <a:r>
              <a:rPr lang="en-IQ" sz="4000" b="1" dirty="0"/>
              <a:t>his is at the end of the review</a:t>
            </a:r>
          </a:p>
          <a:p>
            <a:pPr marL="0" indent="0">
              <a:buNone/>
            </a:pPr>
            <a:endParaRPr lang="en-IQ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AB141A-DD38-F8DA-4F2D-4ACF5E89C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r="32148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999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3778F-AD83-CEA5-A904-FD14048F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519706"/>
            <a:ext cx="2877939" cy="2730321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</a:t>
            </a:r>
            <a:r>
              <a:rPr lang="en-IQ" sz="4000" b="1" dirty="0">
                <a:solidFill>
                  <a:srgbClr val="FFFF00"/>
                </a:solidFill>
              </a:rPr>
              <a:t>ultural and personal sensitivety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FA0FA8-E65F-6BBA-A946-E42A5D7EA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02332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72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1C867-F63D-00AE-D55A-475CCB0A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53" y="468087"/>
            <a:ext cx="7221221" cy="1788920"/>
          </a:xfrm>
        </p:spPr>
        <p:txBody>
          <a:bodyPr>
            <a:normAutofit fontScale="90000"/>
          </a:bodyPr>
          <a:lstStyle/>
          <a:p>
            <a:r>
              <a:rPr lang="en-IQ" sz="7200" b="1" dirty="0">
                <a:solidFill>
                  <a:srgbClr val="FF0000"/>
                </a:solidFill>
              </a:rPr>
              <a:t>Art of history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9A368-92D7-CC83-A6FE-E450E3591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Q" b="1" dirty="0">
                <a:solidFill>
                  <a:schemeClr val="tx2"/>
                </a:solidFill>
              </a:rPr>
              <a:t>Assisted prof.</a:t>
            </a:r>
          </a:p>
          <a:p>
            <a:pPr marL="0" indent="0" algn="ctr">
              <a:buNone/>
            </a:pPr>
            <a:r>
              <a:rPr lang="en-IQ" b="1" dirty="0">
                <a:solidFill>
                  <a:schemeClr val="tx2"/>
                </a:solidFill>
              </a:rPr>
              <a:t>Dr. mazin Abed Hazza</a:t>
            </a:r>
          </a:p>
          <a:p>
            <a:pPr marL="0" indent="0" algn="ctr">
              <a:buNone/>
            </a:pPr>
            <a:r>
              <a:rPr lang="en-IQ" b="1" dirty="0">
                <a:solidFill>
                  <a:schemeClr val="tx2"/>
                </a:solidFill>
              </a:rPr>
              <a:t>MD, DM. FICMS, CABM. FICMS-cardiology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phic 19" descr="Doctor">
            <a:extLst>
              <a:ext uri="{FF2B5EF4-FFF2-40B4-BE49-F238E27FC236}">
                <a16:creationId xmlns:a16="http://schemas.microsoft.com/office/drawing/2014/main" id="{D277F15D-EE15-9E5C-9A0E-9D96C9C10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1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172843-4D2C-701A-542C-92707FEA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S</a:t>
            </a:r>
            <a:r>
              <a:rPr lang="en-IQ" sz="4800"/>
              <a:t>hare decision-making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30F1C9-2F71-EDF2-044A-09A9D3ABB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324159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65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BD20A-B785-3D01-41D3-81A10C67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3CD5-181E-C12B-B631-C211E920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662" y="4409960"/>
            <a:ext cx="5377818" cy="123098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Every thing we discuss stays private unless you give permission or if safety at risk.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04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E56026-3E81-D8B0-012E-EABBA21C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C</a:t>
            </a:r>
            <a:r>
              <a:rPr lang="en-IQ" sz="4800" b="1" dirty="0">
                <a:solidFill>
                  <a:srgbClr val="FFFF00"/>
                </a:solidFill>
              </a:rPr>
              <a:t>ommon mistake that should be avoided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758F83-2547-1357-1274-0D873687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326251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53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270E-6FFB-E535-42E5-7E74EE9D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IQ" b="1" dirty="0">
                <a:solidFill>
                  <a:srgbClr val="FF0000"/>
                </a:solidFill>
              </a:rPr>
              <a:t>ips in difficuilt situations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62E3F4-16E1-7992-D6BF-8872E824C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412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12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FCA9-AC7B-2677-043F-0F30709A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DB0A-95EE-571E-D316-BD26CC362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4017649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7200" b="1" dirty="0"/>
              <a:t>The end </a:t>
            </a:r>
            <a:endParaRPr lang="en-US" sz="72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90B04B-DBC4-EEA4-3F99-62CC62A7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Thank you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48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7EEA-77BF-4373-553A-9A8555F0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718077-AA8D-F25D-14FA-BB5DC510C1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185" y="1825625"/>
            <a:ext cx="7031864" cy="5032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E8F7A8-128C-3ABE-2ECD-4093805406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1" y="1690688"/>
            <a:ext cx="7418231" cy="516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5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0273E-1FE3-4235-C64B-2ACEBF70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11481"/>
            <a:ext cx="4621553" cy="162306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</a:t>
            </a:r>
            <a:r>
              <a:rPr lang="en-IQ" sz="4800" b="1" dirty="0">
                <a:solidFill>
                  <a:srgbClr val="FF0000"/>
                </a:solidFill>
              </a:rPr>
              <a:t>ffective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412B-0F51-F5FF-BA44-A458097F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US" sz="2400" b="1" dirty="0"/>
              <a:t>I</a:t>
            </a:r>
            <a:r>
              <a:rPr lang="en-IQ" sz="2400" b="1" dirty="0"/>
              <a:t>t build trust</a:t>
            </a:r>
          </a:p>
          <a:p>
            <a:r>
              <a:rPr lang="en-US" sz="2400" b="1" dirty="0"/>
              <a:t>R</a:t>
            </a:r>
            <a:r>
              <a:rPr lang="en-IQ" sz="2400" b="1" dirty="0"/>
              <a:t>educes error</a:t>
            </a:r>
          </a:p>
          <a:p>
            <a:r>
              <a:rPr lang="en-US" sz="2400" b="1" dirty="0"/>
              <a:t>I</a:t>
            </a:r>
            <a:r>
              <a:rPr lang="en-IQ" sz="2400" b="1" dirty="0"/>
              <a:t>mprove adherence</a:t>
            </a:r>
          </a:p>
          <a:p>
            <a:r>
              <a:rPr lang="en-US" sz="2400" b="1" dirty="0"/>
              <a:t>E</a:t>
            </a:r>
            <a:r>
              <a:rPr lang="en-IQ" sz="2400" b="1" dirty="0"/>
              <a:t>nhance pateint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AE432-538A-BD8A-E12C-5D83D42F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74" y="1114923"/>
            <a:ext cx="4628153" cy="46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E2C35-408F-C9EE-26C9-E296E1F6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</a:t>
            </a:r>
            <a:r>
              <a:rPr lang="en-IQ" sz="4800" b="1" dirty="0">
                <a:solidFill>
                  <a:srgbClr val="FF0000"/>
                </a:solidFill>
              </a:rPr>
              <a:t>rinciples of good communications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DD17A-E5D0-0D49-F991-334CAE80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00" r="12200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B5368-37B0-8E6D-1ADE-4F7722D30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n-US" sz="2000" b="1" dirty="0"/>
              <a:t>K</a:t>
            </a:r>
            <a:r>
              <a:rPr lang="en-IQ" sz="2000" b="1" dirty="0"/>
              <a:t>nock, greet and introduce yourself</a:t>
            </a:r>
          </a:p>
          <a:p>
            <a:r>
              <a:rPr lang="en-US" sz="2000" b="1" dirty="0"/>
              <a:t>M</a:t>
            </a:r>
            <a:r>
              <a:rPr lang="en-IQ" sz="2000" b="1" dirty="0"/>
              <a:t>aintain appropriat eye contact</a:t>
            </a:r>
          </a:p>
          <a:p>
            <a:r>
              <a:rPr lang="en-IQ" sz="2000" b="1" dirty="0"/>
              <a:t>Sit down = showes you are not hurry and giving time</a:t>
            </a:r>
          </a:p>
          <a:p>
            <a:r>
              <a:rPr lang="en-IQ" sz="2000" b="1" dirty="0"/>
              <a:t>Use pateint’s name.</a:t>
            </a:r>
          </a:p>
          <a:p>
            <a:r>
              <a:rPr lang="en-IQ" sz="2000" b="1" dirty="0"/>
              <a:t>Use open body language</a:t>
            </a:r>
          </a:p>
        </p:txBody>
      </p:sp>
    </p:spTree>
    <p:extLst>
      <p:ext uri="{BB962C8B-B14F-4D97-AF65-F5344CB8AC3E}">
        <p14:creationId xmlns:p14="http://schemas.microsoft.com/office/powerpoint/2010/main" val="319676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5922-74CA-9A0E-A835-9245160E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CC961D-BCAA-2F03-541B-72C165052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825625"/>
            <a:ext cx="11487955" cy="4794116"/>
          </a:xfrm>
        </p:spPr>
      </p:pic>
    </p:spTree>
    <p:extLst>
      <p:ext uri="{BB962C8B-B14F-4D97-AF65-F5344CB8AC3E}">
        <p14:creationId xmlns:p14="http://schemas.microsoft.com/office/powerpoint/2010/main" val="230103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F4335-85D6-8D87-BD6F-3F9C4013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6097243" cy="1527048"/>
          </a:xfrm>
        </p:spPr>
        <p:txBody>
          <a:bodyPr anchor="b">
            <a:normAutofit/>
          </a:bodyPr>
          <a:lstStyle/>
          <a:p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CF00-546C-F55A-06DD-A6217B1E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1" y="2212848"/>
            <a:ext cx="5054054" cy="4096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Q" sz="3200" b="1" dirty="0"/>
              <a:t>Sit down = showes you are not hurry and giving time</a:t>
            </a:r>
          </a:p>
          <a:p>
            <a:endParaRPr lang="en-IQ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874D0-72A8-0231-2EF2-CB4BC0B5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36" r="18036"/>
          <a:stretch/>
        </p:blipFill>
        <p:spPr>
          <a:xfrm>
            <a:off x="6709893" y="-198390"/>
            <a:ext cx="5482107" cy="72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6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493C-945B-3C65-5ADF-C1D18424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34141-F761-3DAF-37E7-CB1F77C1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M</a:t>
            </a:r>
            <a:r>
              <a:rPr lang="en-IQ" sz="4000" b="1" dirty="0"/>
              <a:t>aintain appropriat eye contact</a:t>
            </a:r>
          </a:p>
          <a:p>
            <a:endParaRPr lang="en-IQ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1F7C5-6F91-8C8F-98D4-0FACC3CF4B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067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7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E022D-62FD-4DF4-4E49-088395D7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125731"/>
            <a:ext cx="6798541" cy="1383030"/>
          </a:xfrm>
        </p:spPr>
        <p:txBody>
          <a:bodyPr anchor="b">
            <a:normAutofit fontScale="90000"/>
          </a:bodyPr>
          <a:lstStyle/>
          <a:p>
            <a:r>
              <a:rPr lang="en-IQ" sz="5400" b="1" u="sng" dirty="0"/>
              <a:t>Open-ended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3FB59-5002-AD80-9673-2EF421A8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79" r="28175" b="-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49F7A8-B604-4963-4C05-0646FC1A8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62256"/>
              </p:ext>
            </p:extLst>
          </p:nvPr>
        </p:nvGraphicFramePr>
        <p:xfrm>
          <a:off x="4553734" y="1954530"/>
          <a:ext cx="6798539" cy="437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4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412</Words>
  <Application>Microsoft Macintosh PowerPoint</Application>
  <PresentationFormat>Widescreen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Berlin Sans FB Demi</vt:lpstr>
      <vt:lpstr>Times New Roman</vt:lpstr>
      <vt:lpstr>Office Theme</vt:lpstr>
      <vt:lpstr>PowerPoint Presentation</vt:lpstr>
      <vt:lpstr>Art of history taking</vt:lpstr>
      <vt:lpstr>PowerPoint Presentation</vt:lpstr>
      <vt:lpstr>Effective communications</vt:lpstr>
      <vt:lpstr>Principles of good communications</vt:lpstr>
      <vt:lpstr>PowerPoint Presentation</vt:lpstr>
      <vt:lpstr>PowerPoint Presentation</vt:lpstr>
      <vt:lpstr>PowerPoint Presentation</vt:lpstr>
      <vt:lpstr>Open-ended questions</vt:lpstr>
      <vt:lpstr>Active listening</vt:lpstr>
      <vt:lpstr>Empathy</vt:lpstr>
      <vt:lpstr>Empathy</vt:lpstr>
      <vt:lpstr>PowerPoint Presentation</vt:lpstr>
      <vt:lpstr>PowerPoint Presentation</vt:lpstr>
      <vt:lpstr>PowerPoint Presentation</vt:lpstr>
      <vt:lpstr>PowerPoint Presentation</vt:lpstr>
      <vt:lpstr>Avoid medical Jargon</vt:lpstr>
      <vt:lpstr>Clarify and summerized</vt:lpstr>
      <vt:lpstr>Cultural and personal sensitivety</vt:lpstr>
      <vt:lpstr>Share decision-making</vt:lpstr>
      <vt:lpstr>Confidentiality</vt:lpstr>
      <vt:lpstr>Common mistake that should be avoided</vt:lpstr>
      <vt:lpstr>Tips in difficuilt situations</vt:lpstr>
      <vt:lpstr>PowerPoint Presentation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Mazin Hazza</dc:creator>
  <cp:lastModifiedBy>Mazin Hazza</cp:lastModifiedBy>
  <cp:revision>2</cp:revision>
  <dcterms:created xsi:type="dcterms:W3CDTF">2025-11-22T10:11:08Z</dcterms:created>
  <dcterms:modified xsi:type="dcterms:W3CDTF">2025-11-23T04:08:59Z</dcterms:modified>
</cp:coreProperties>
</file>